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9" r:id="rId3"/>
    <p:sldId id="268" r:id="rId4"/>
    <p:sldId id="286" r:id="rId5"/>
    <p:sldId id="258" r:id="rId6"/>
    <p:sldId id="281" r:id="rId7"/>
    <p:sldId id="282" r:id="rId8"/>
    <p:sldId id="283" r:id="rId9"/>
    <p:sldId id="284" r:id="rId10"/>
    <p:sldId id="263" r:id="rId11"/>
    <p:sldId id="289" r:id="rId12"/>
    <p:sldId id="270" r:id="rId13"/>
    <p:sldId id="285" r:id="rId14"/>
    <p:sldId id="287" r:id="rId15"/>
    <p:sldId id="288" r:id="rId16"/>
    <p:sldId id="280" r:id="rId17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34E3B"/>
    <a:srgbClr val="3B61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 showGuides="1">
      <p:cViewPr varScale="1">
        <p:scale>
          <a:sx n="104" d="100"/>
          <a:sy n="104" d="100"/>
        </p:scale>
        <p:origin x="28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FD8AD-8A7A-4B38-9412-0C3F3A9061D8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90333-D4E6-4F93-96E5-62999A0BBD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079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4007FC-7049-45F5-B501-843231AA84E4}" type="datetime1">
              <a:rPr lang="zh-CN" altLang="en-US"/>
              <a:pPr/>
              <a:t>2023/12/6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42D225-6189-4789-824C-6BD379A6873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392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4007FC-7049-45F5-B501-843231AA84E4}" type="datetime1">
              <a:rPr lang="zh-CN" altLang="en-US"/>
              <a:pPr/>
              <a:t>2023/12/6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B0F5E2-6811-4578-859C-0040E4E61AA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459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4007FC-7049-45F5-B501-843231AA84E4}" type="datetime1">
              <a:rPr lang="zh-CN" altLang="en-US"/>
              <a:pPr/>
              <a:t>2023/12/6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6F7495-2A05-43AD-A094-62A009A0534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681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4007FC-7049-45F5-B501-843231AA84E4}" type="datetime1">
              <a:rPr lang="zh-CN" altLang="en-US"/>
              <a:pPr/>
              <a:t>2023/12/6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935ABD-B96A-44DA-8E48-46214657969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214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4007FC-7049-45F5-B501-843231AA84E4}" type="datetime1">
              <a:rPr lang="zh-CN" altLang="en-US"/>
              <a:pPr/>
              <a:t>2023/12/6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F7F004-F28E-42E7-A6E0-2733D3C34C4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941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4007FC-7049-45F5-B501-843231AA84E4}" type="datetime1">
              <a:rPr lang="zh-CN" altLang="en-US"/>
              <a:pPr/>
              <a:t>2023/12/6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5A36BF-8D29-4051-8E45-E7FF661C69F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890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4007FC-7049-45F5-B501-843231AA84E4}" type="datetime1">
              <a:rPr lang="zh-CN" altLang="en-US"/>
              <a:pPr/>
              <a:t>2023/12/6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E47DE9-3CA9-442B-A783-D83ED642BA6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586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4007FC-7049-45F5-B501-843231AA84E4}" type="datetime1">
              <a:rPr lang="zh-CN" altLang="en-US"/>
              <a:pPr/>
              <a:t>2023/12/6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C80BD6-4269-470B-B8A1-99013296E4A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140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4007FC-7049-45F5-B501-843231AA84E4}" type="datetime1">
              <a:rPr lang="zh-CN" altLang="en-US"/>
              <a:pPr/>
              <a:t>2023/12/6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0B8D0D-7F4B-4D19-8C83-B9F5725056B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297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4007FC-7049-45F5-B501-843231AA84E4}" type="datetime1">
              <a:rPr lang="zh-CN" altLang="en-US"/>
              <a:pPr/>
              <a:t>2023/12/6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20CB37-8587-41F2-8AA0-39C1437D500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960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4007FC-7049-45F5-B501-843231AA84E4}" type="datetime1">
              <a:rPr lang="zh-CN" altLang="en-US"/>
              <a:pPr/>
              <a:t>2023/12/6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563557-A055-4998-95BC-2EE3B79499C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432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等线 Light" panose="02010600030101010101" pitchFamily="2" charset="-122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等线" panose="02010600030101010101" pitchFamily="2" charset="-122"/>
              </a:rPr>
              <a:t>编辑母版文本样式</a:t>
            </a:r>
          </a:p>
          <a:p>
            <a:pPr lvl="1"/>
            <a:r>
              <a:rPr lang="zh-CN" altLang="en-US">
                <a:sym typeface="等线" panose="02010600030101010101" pitchFamily="2" charset="-122"/>
              </a:rPr>
              <a:t>第二级</a:t>
            </a:r>
          </a:p>
          <a:p>
            <a:pPr lvl="2"/>
            <a:r>
              <a:rPr lang="zh-CN" altLang="en-US">
                <a:sym typeface="等线" panose="02010600030101010101" pitchFamily="2" charset="-122"/>
              </a:rPr>
              <a:t>第三级</a:t>
            </a:r>
          </a:p>
          <a:p>
            <a:pPr lvl="3"/>
            <a:r>
              <a:rPr lang="zh-CN" altLang="en-US">
                <a:sym typeface="等线" panose="02010600030101010101" pitchFamily="2" charset="-122"/>
              </a:rPr>
              <a:t>第四级</a:t>
            </a:r>
          </a:p>
          <a:p>
            <a:pPr lvl="4"/>
            <a:r>
              <a:rPr lang="zh-CN" altLang="en-US">
                <a:sym typeface="等线" panose="02010600030101010101" pitchFamily="2" charset="-122"/>
              </a:rPr>
              <a:t>第五级</a:t>
            </a:r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fld id="{7C4007FC-7049-45F5-B501-843231AA84E4}" type="datetime1">
              <a:rPr lang="zh-CN" altLang="en-US"/>
              <a:pPr/>
              <a:t>2023/12/6</a:t>
            </a:fld>
            <a:endParaRPr lang="zh-CN" altLang="en-US"/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ctr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endParaRPr/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fld id="{7C2F6E32-FB13-4BDA-AB60-02C5A9ADE4BF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4400" kern="1200">
          <a:solidFill>
            <a:schemeClr val="tx1"/>
          </a:solidFill>
          <a:latin typeface="+mj-lt"/>
          <a:ea typeface="+mj-ea"/>
          <a:cs typeface="+mj-cs"/>
          <a:sym typeface="等线 Light" panose="02010600030101010101" pitchFamily="2" charset="-122"/>
        </a:defRPr>
      </a:lvl1pPr>
      <a:lvl2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sym typeface="等线 Light" panose="02010600030101010101" pitchFamily="2" charset="-122"/>
        </a:defRPr>
      </a:lvl2pPr>
      <a:lvl3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sym typeface="等线 Light" panose="02010600030101010101" pitchFamily="2" charset="-122"/>
        </a:defRPr>
      </a:lvl3pPr>
      <a:lvl4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sym typeface="等线 Light" panose="02010600030101010101" pitchFamily="2" charset="-122"/>
        </a:defRPr>
      </a:lvl4pPr>
      <a:lvl5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sym typeface="等线 Light" panose="02010600030101010101" pitchFamily="2" charset="-122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sym typeface="等线 Light" panose="02010600030101010101" pitchFamily="2" charset="-122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sym typeface="等线 Light" panose="02010600030101010101" pitchFamily="2" charset="-122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sym typeface="等线 Light" panose="02010600030101010101" pitchFamily="2" charset="-122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sym typeface="等线 Light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等线" panose="02010600030101010101" pitchFamily="2" charset="-122"/>
        </a:defRPr>
      </a:lvl1pPr>
      <a:lvl2pPr marL="685800" lvl="1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等线" panose="02010600030101010101" pitchFamily="2" charset="-122"/>
        </a:defRPr>
      </a:lvl2pPr>
      <a:lvl3pPr marL="1143000" lvl="2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等线" panose="02010600030101010101" pitchFamily="2" charset="-122"/>
        </a:defRPr>
      </a:lvl3pPr>
      <a:lvl4pPr marL="1600200" lvl="3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等线" panose="02010600030101010101" pitchFamily="2" charset="-122"/>
        </a:defRPr>
      </a:lvl4pPr>
      <a:lvl5pPr marL="2057400" lvl="4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等线" panose="02010600030101010101" pitchFamily="2" charset="-122"/>
        </a:defRPr>
      </a:lvl5pPr>
      <a:lvl6pPr marL="2514600" lvl="5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等线" panose="02010600030101010101" charset="-122"/>
        </a:defRPr>
      </a:lvl6pPr>
      <a:lvl7pPr marL="2971800" lvl="6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等线" panose="02010600030101010101" charset="-122"/>
        </a:defRPr>
      </a:lvl7pPr>
      <a:lvl8pPr marL="3429000" lvl="7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等线" panose="02010600030101010101" charset="-122"/>
        </a:defRPr>
      </a:lvl8pPr>
      <a:lvl9pPr marL="3886200" lvl="8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等线" panose="02010600030101010101" charset="-122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6.png"/><Relationship Id="rId7" Type="http://schemas.openxmlformats.org/officeDocument/2006/relationships/image" Target="../media/image1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10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等腰三角形 15"/>
          <p:cNvSpPr>
            <a:spLocks noChangeArrowheads="1"/>
          </p:cNvSpPr>
          <p:nvPr/>
        </p:nvSpPr>
        <p:spPr bwMode="auto">
          <a:xfrm>
            <a:off x="2371725" y="5984875"/>
            <a:ext cx="1177925" cy="1016000"/>
          </a:xfrm>
          <a:prstGeom prst="triangle">
            <a:avLst>
              <a:gd name="adj" fmla="val 50000"/>
            </a:avLst>
          </a:prstGeom>
          <a:noFill/>
          <a:ln w="12700">
            <a:solidFill>
              <a:srgbClr val="B2AD4E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2054" name="等腰三角形 18"/>
          <p:cNvSpPr>
            <a:spLocks noChangeArrowheads="1"/>
          </p:cNvSpPr>
          <p:nvPr/>
        </p:nvSpPr>
        <p:spPr bwMode="auto">
          <a:xfrm>
            <a:off x="6619875" y="5348288"/>
            <a:ext cx="1873250" cy="1614487"/>
          </a:xfrm>
          <a:prstGeom prst="triangle">
            <a:avLst>
              <a:gd name="adj" fmla="val 50000"/>
            </a:avLst>
          </a:prstGeom>
          <a:noFill/>
          <a:ln w="28575">
            <a:solidFill>
              <a:srgbClr val="707029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2055" name="等腰三角形 19"/>
          <p:cNvSpPr>
            <a:spLocks noChangeArrowheads="1"/>
          </p:cNvSpPr>
          <p:nvPr/>
        </p:nvSpPr>
        <p:spPr bwMode="auto">
          <a:xfrm>
            <a:off x="5984875" y="5722938"/>
            <a:ext cx="1441450" cy="1243012"/>
          </a:xfrm>
          <a:prstGeom prst="triangle">
            <a:avLst>
              <a:gd name="adj" fmla="val 50000"/>
            </a:avLst>
          </a:prstGeom>
          <a:noFill/>
          <a:ln w="19050">
            <a:solidFill>
              <a:srgbClr val="0498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pic>
        <p:nvPicPr>
          <p:cNvPr id="2056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50" y="0"/>
            <a:ext cx="50387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图片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6"/>
          <a:stretch>
            <a:fillRect/>
          </a:stretch>
        </p:blipFill>
        <p:spPr bwMode="auto">
          <a:xfrm>
            <a:off x="476250" y="0"/>
            <a:ext cx="202882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" name="等腰三角形 28"/>
          <p:cNvSpPr>
            <a:spLocks noChangeArrowheads="1"/>
          </p:cNvSpPr>
          <p:nvPr/>
        </p:nvSpPr>
        <p:spPr bwMode="auto">
          <a:xfrm flipV="1">
            <a:off x="446088" y="0"/>
            <a:ext cx="1125537" cy="873125"/>
          </a:xfrm>
          <a:prstGeom prst="triangle">
            <a:avLst>
              <a:gd name="adj" fmla="val 50000"/>
            </a:avLst>
          </a:prstGeom>
          <a:solidFill>
            <a:srgbClr val="2A555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grpSp>
        <p:nvGrpSpPr>
          <p:cNvPr id="2" name="组合 27">
            <a:extLst>
              <a:ext uri="{FF2B5EF4-FFF2-40B4-BE49-F238E27FC236}">
                <a16:creationId xmlns:a16="http://schemas.microsoft.com/office/drawing/2014/main" id="{30F2C509-69A8-72CE-A216-D6F712DCA6A4}"/>
              </a:ext>
            </a:extLst>
          </p:cNvPr>
          <p:cNvGrpSpPr>
            <a:grpSpLocks/>
          </p:cNvGrpSpPr>
          <p:nvPr/>
        </p:nvGrpSpPr>
        <p:grpSpPr bwMode="auto">
          <a:xfrm>
            <a:off x="2510018" y="1583448"/>
            <a:ext cx="5038725" cy="3977048"/>
            <a:chOff x="-117342" y="-722612"/>
            <a:chExt cx="4354115" cy="3980212"/>
          </a:xfrm>
        </p:grpSpPr>
        <p:sp>
          <p:nvSpPr>
            <p:cNvPr id="3" name="文本框 7">
              <a:extLst>
                <a:ext uri="{FF2B5EF4-FFF2-40B4-BE49-F238E27FC236}">
                  <a16:creationId xmlns:a16="http://schemas.microsoft.com/office/drawing/2014/main" id="{B5801A0A-5F88-4BBC-587F-FBB725A12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17342" y="-722612"/>
              <a:ext cx="4354115" cy="2556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4000" b="1" dirty="0">
                  <a:solidFill>
                    <a:srgbClr val="707029"/>
                  </a:solidFill>
                  <a:latin typeface="方正兰亭粗黑_GBK" panose="02000000000000000000" pitchFamily="2" charset="-122"/>
                  <a:ea typeface="方正兰亭粗黑_GBK" panose="02000000000000000000" pitchFamily="2" charset="-122"/>
                  <a:sym typeface="方正兰亭粗黑_GBK" panose="02000000000000000000" pitchFamily="2" charset="-122"/>
                </a:rPr>
                <a:t>Why Our </a:t>
              </a:r>
            </a:p>
            <a:p>
              <a:r>
                <a:rPr lang="en-US" altLang="zh-CN" sz="4000" b="1" dirty="0">
                  <a:solidFill>
                    <a:srgbClr val="707029"/>
                  </a:solidFill>
                  <a:latin typeface="方正兰亭粗黑_GBK" panose="02000000000000000000" pitchFamily="2" charset="-122"/>
                  <a:ea typeface="方正兰亭粗黑_GBK" panose="02000000000000000000" pitchFamily="2" charset="-122"/>
                  <a:sym typeface="方正兰亭粗黑_GBK" panose="02000000000000000000" pitchFamily="2" charset="-122"/>
                </a:rPr>
                <a:t>        Screens </a:t>
              </a:r>
            </a:p>
            <a:p>
              <a:r>
                <a:rPr lang="en-US" altLang="zh-CN" sz="4000" b="1" dirty="0">
                  <a:solidFill>
                    <a:srgbClr val="707029"/>
                  </a:solidFill>
                  <a:latin typeface="方正兰亭粗黑_GBK" panose="02000000000000000000" pitchFamily="2" charset="-122"/>
                  <a:ea typeface="方正兰亭粗黑_GBK" panose="02000000000000000000" pitchFamily="2" charset="-122"/>
                  <a:sym typeface="方正兰亭粗黑_GBK" panose="02000000000000000000" pitchFamily="2" charset="-122"/>
                </a:rPr>
                <a:t>Make Us </a:t>
              </a:r>
            </a:p>
            <a:p>
              <a:r>
                <a:rPr lang="en-US" altLang="zh-CN" sz="4000" b="1" dirty="0">
                  <a:solidFill>
                    <a:srgbClr val="707029"/>
                  </a:solidFill>
                  <a:latin typeface="方正兰亭粗黑_GBK" panose="02000000000000000000" pitchFamily="2" charset="-122"/>
                  <a:ea typeface="方正兰亭粗黑_GBK" panose="02000000000000000000" pitchFamily="2" charset="-122"/>
                  <a:sym typeface="方正兰亭粗黑_GBK" panose="02000000000000000000" pitchFamily="2" charset="-122"/>
                </a:rPr>
                <a:t>   Less Happy</a:t>
              </a:r>
              <a:endParaRPr lang="zh-CN" altLang="en-US" sz="4400" b="1" dirty="0">
                <a:solidFill>
                  <a:srgbClr val="707029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方正兰亭粗黑_GBK" panose="02000000000000000000" pitchFamily="2" charset="-122"/>
              </a:endParaRPr>
            </a:p>
          </p:txBody>
        </p:sp>
        <p:sp>
          <p:nvSpPr>
            <p:cNvPr id="4" name="文本框 8">
              <a:extLst>
                <a:ext uri="{FF2B5EF4-FFF2-40B4-BE49-F238E27FC236}">
                  <a16:creationId xmlns:a16="http://schemas.microsoft.com/office/drawing/2014/main" id="{9EF35A7E-A5C8-233C-75A6-16345AD62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491" y="2887975"/>
              <a:ext cx="2782200" cy="369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b="1" dirty="0">
                  <a:solidFill>
                    <a:srgbClr val="2A555B"/>
                  </a:solidFill>
                  <a:latin typeface="方正兰亭粗黑_GBK" panose="02000000000000000000" pitchFamily="2" charset="-122"/>
                  <a:ea typeface="方正兰亭粗黑_GBK" panose="02000000000000000000" pitchFamily="2" charset="-122"/>
                  <a:sym typeface="方正兰亭粗黑_GBK" panose="02000000000000000000" pitchFamily="2" charset="-122"/>
                </a:rPr>
                <a:t>Speaker : Wen Jie</a:t>
              </a:r>
              <a:endParaRPr lang="zh-CN" altLang="en-US" b="1" dirty="0">
                <a:solidFill>
                  <a:srgbClr val="2A555B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方正兰亭粗黑_GBK" panose="02000000000000000000" pitchFamily="2" charset="-122"/>
              </a:endParaRPr>
            </a:p>
          </p:txBody>
        </p:sp>
      </p:grpSp>
      <p:sp>
        <p:nvSpPr>
          <p:cNvPr id="5" name="文本框 8">
            <a:extLst>
              <a:ext uri="{FF2B5EF4-FFF2-40B4-BE49-F238E27FC236}">
                <a16:creationId xmlns:a16="http://schemas.microsoft.com/office/drawing/2014/main" id="{504742BD-7459-DF94-A50E-41252612C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8498" y="4295247"/>
            <a:ext cx="3219653" cy="369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b="1" dirty="0">
                <a:solidFill>
                  <a:srgbClr val="2A555B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方正兰亭粗黑_GBK" panose="02000000000000000000" pitchFamily="2" charset="-122"/>
              </a:rPr>
              <a:t>——Adam Alter</a:t>
            </a:r>
            <a:endParaRPr lang="zh-CN" altLang="en-US" b="1" dirty="0">
              <a:solidFill>
                <a:srgbClr val="2A555B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sym typeface="方正兰亭粗黑_GBK" panose="02000000000000000000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等腰三角形 6"/>
          <p:cNvSpPr>
            <a:spLocks noChangeArrowheads="1"/>
          </p:cNvSpPr>
          <p:nvPr/>
        </p:nvSpPr>
        <p:spPr bwMode="auto">
          <a:xfrm flipV="1">
            <a:off x="9783763" y="2325688"/>
            <a:ext cx="2008187" cy="1731962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0498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8194" name="等腰三角形 5"/>
          <p:cNvSpPr>
            <a:spLocks noChangeArrowheads="1"/>
          </p:cNvSpPr>
          <p:nvPr/>
        </p:nvSpPr>
        <p:spPr bwMode="auto">
          <a:xfrm flipV="1">
            <a:off x="6826250" y="1449388"/>
            <a:ext cx="4565650" cy="4514850"/>
          </a:xfrm>
          <a:prstGeom prst="triangle">
            <a:avLst>
              <a:gd name="adj" fmla="val 50000"/>
            </a:avLst>
          </a:prstGeom>
          <a:noFill/>
          <a:ln w="57150">
            <a:solidFill>
              <a:srgbClr val="707029">
                <a:alpha val="64999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8195" name="等腰三角形 7"/>
          <p:cNvSpPr>
            <a:spLocks noChangeArrowheads="1"/>
          </p:cNvSpPr>
          <p:nvPr/>
        </p:nvSpPr>
        <p:spPr bwMode="auto">
          <a:xfrm flipV="1">
            <a:off x="9036050" y="4508500"/>
            <a:ext cx="2555875" cy="2201863"/>
          </a:xfrm>
          <a:prstGeom prst="triangle">
            <a:avLst>
              <a:gd name="adj" fmla="val 50000"/>
            </a:avLst>
          </a:prstGeom>
          <a:noFill/>
          <a:ln w="12700">
            <a:solidFill>
              <a:srgbClr val="B2AD4E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pic>
        <p:nvPicPr>
          <p:cNvPr id="8196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6" t="4375" r="32281"/>
          <a:stretch>
            <a:fillRect/>
          </a:stretch>
        </p:blipFill>
        <p:spPr bwMode="auto">
          <a:xfrm>
            <a:off x="6610350" y="0"/>
            <a:ext cx="5581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文本框 8"/>
          <p:cNvSpPr>
            <a:spLocks noChangeArrowheads="1"/>
          </p:cNvSpPr>
          <p:nvPr/>
        </p:nvSpPr>
        <p:spPr bwMode="auto">
          <a:xfrm>
            <a:off x="8636000" y="1543050"/>
            <a:ext cx="2555875" cy="377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3900" dirty="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经典繁毛楷" pitchFamily="1" charset="-122"/>
              </a:rPr>
              <a:t>3</a:t>
            </a:r>
            <a:endParaRPr lang="zh-CN" altLang="en-US" sz="23900" dirty="0">
              <a:solidFill>
                <a:schemeClr val="bg1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sym typeface="经典繁毛楷" pitchFamily="1" charset="-122"/>
            </a:endParaRPr>
          </a:p>
        </p:txBody>
      </p:sp>
      <p:grpSp>
        <p:nvGrpSpPr>
          <p:cNvPr id="6" name="组合 19">
            <a:extLst>
              <a:ext uri="{FF2B5EF4-FFF2-40B4-BE49-F238E27FC236}">
                <a16:creationId xmlns:a16="http://schemas.microsoft.com/office/drawing/2014/main" id="{32E1077D-2F14-F7BD-5D6E-8825AEA1887F}"/>
              </a:ext>
            </a:extLst>
          </p:cNvPr>
          <p:cNvGrpSpPr>
            <a:grpSpLocks/>
          </p:cNvGrpSpPr>
          <p:nvPr/>
        </p:nvGrpSpPr>
        <p:grpSpPr bwMode="auto">
          <a:xfrm>
            <a:off x="706438" y="2397125"/>
            <a:ext cx="5795962" cy="2063751"/>
            <a:chOff x="76198" y="0"/>
            <a:chExt cx="5795831" cy="2063386"/>
          </a:xfrm>
        </p:grpSpPr>
        <p:sp>
          <p:nvSpPr>
            <p:cNvPr id="7" name="直接连接符 10">
              <a:extLst>
                <a:ext uri="{FF2B5EF4-FFF2-40B4-BE49-F238E27FC236}">
                  <a16:creationId xmlns:a16="http://schemas.microsoft.com/office/drawing/2014/main" id="{EB908B13-1782-3912-33ED-E797CEB9C6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050" y="0"/>
              <a:ext cx="4981666" cy="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文本框 14">
              <a:extLst>
                <a:ext uri="{FF2B5EF4-FFF2-40B4-BE49-F238E27FC236}">
                  <a16:creationId xmlns:a16="http://schemas.microsoft.com/office/drawing/2014/main" id="{1E235A37-447F-AE4C-1141-044FF71D8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98" y="708528"/>
              <a:ext cx="5795831" cy="707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4000" dirty="0">
                  <a:solidFill>
                    <a:srgbClr val="386F53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方正兰亭黑简体" panose="02000000000000000000" pitchFamily="2" charset="-122"/>
                </a:rPr>
                <a:t>RESPONSE</a:t>
              </a:r>
              <a:endParaRPr lang="zh-CN" altLang="en-US" sz="2000" dirty="0">
                <a:solidFill>
                  <a:srgbClr val="386F53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" name="直接连接符 17">
              <a:extLst>
                <a:ext uri="{FF2B5EF4-FFF2-40B4-BE49-F238E27FC236}">
                  <a16:creationId xmlns:a16="http://schemas.microsoft.com/office/drawing/2014/main" id="{FA334B92-C618-0E97-BCD1-2F0EB61171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050" y="2063385"/>
              <a:ext cx="4981666" cy="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5" name="组合 4"/>
          <p:cNvGrpSpPr>
            <a:grpSpLocks/>
          </p:cNvGrpSpPr>
          <p:nvPr/>
        </p:nvGrpSpPr>
        <p:grpSpPr bwMode="auto">
          <a:xfrm>
            <a:off x="0" y="-41275"/>
            <a:ext cx="1799646" cy="1303338"/>
            <a:chOff x="0" y="0"/>
            <a:chExt cx="1799771" cy="1304243"/>
          </a:xfrm>
        </p:grpSpPr>
        <p:sp>
          <p:nvSpPr>
            <p:cNvPr id="16386" name="等腰三角形 5"/>
            <p:cNvSpPr>
              <a:spLocks noChangeArrowheads="1"/>
            </p:cNvSpPr>
            <p:nvPr/>
          </p:nvSpPr>
          <p:spPr bwMode="auto">
            <a:xfrm flipV="1">
              <a:off x="7496" y="261610"/>
              <a:ext cx="832662" cy="823414"/>
            </a:xfrm>
            <a:prstGeom prst="triangle">
              <a:avLst>
                <a:gd name="adj" fmla="val 50000"/>
              </a:avLst>
            </a:prstGeom>
            <a:noFill/>
            <a:ln w="57150">
              <a:solidFill>
                <a:srgbClr val="2A555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en-US">
                <a:solidFill>
                  <a:srgbClr val="2A555B"/>
                </a:solidFill>
                <a:latin typeface="等线" panose="02010600030101010101" pitchFamily="2" charset="-122"/>
                <a:sym typeface="等线" panose="02010600030101010101" pitchFamily="2" charset="-122"/>
              </a:endParaRPr>
            </a:p>
          </p:txBody>
        </p:sp>
        <p:sp>
          <p:nvSpPr>
            <p:cNvPr id="16387" name="等腰三角形 6"/>
            <p:cNvSpPr>
              <a:spLocks noChangeArrowheads="1"/>
            </p:cNvSpPr>
            <p:nvPr/>
          </p:nvSpPr>
          <p:spPr bwMode="auto">
            <a:xfrm flipV="1">
              <a:off x="278685" y="480829"/>
              <a:ext cx="832662" cy="823414"/>
            </a:xfrm>
            <a:prstGeom prst="triangle">
              <a:avLst>
                <a:gd name="adj" fmla="val 50000"/>
              </a:avLst>
            </a:prstGeom>
            <a:noFill/>
            <a:ln w="57150">
              <a:solidFill>
                <a:srgbClr val="707029">
                  <a:alpha val="64999"/>
                </a:srgb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endParaRPr>
            </a:p>
          </p:txBody>
        </p:sp>
        <p:pic>
          <p:nvPicPr>
            <p:cNvPr id="16388" name="图片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54" t="50206" r="23984"/>
            <a:stretch>
              <a:fillRect/>
            </a:stretch>
          </p:blipFill>
          <p:spPr bwMode="auto">
            <a:xfrm>
              <a:off x="0" y="0"/>
              <a:ext cx="1799771" cy="1261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391" name="图片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5" r="50000" b="21051"/>
          <a:stretch>
            <a:fillRect/>
          </a:stretch>
        </p:blipFill>
        <p:spPr bwMode="auto">
          <a:xfrm>
            <a:off x="9356725" y="1400175"/>
            <a:ext cx="2835275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9">
            <a:extLst>
              <a:ext uri="{FF2B5EF4-FFF2-40B4-BE49-F238E27FC236}">
                <a16:creationId xmlns:a16="http://schemas.microsoft.com/office/drawing/2014/main" id="{2A05C7F1-E33C-613F-C3EC-421C0E229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56" y="68234"/>
            <a:ext cx="832604" cy="645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3600" dirty="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方正兰亭粗黑_GBK" panose="02000000000000000000" pitchFamily="2" charset="-122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sym typeface="方正兰亭粗黑_GBK" panose="02000000000000000000" pitchFamily="2" charset="-122"/>
            </a:endParaRP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6FBBAA07-23F3-050F-8605-B3F9F10D2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141" y="162321"/>
            <a:ext cx="4861947" cy="52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800" dirty="0">
                <a:solidFill>
                  <a:srgbClr val="2A555B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方正兰亭粗黑_GBK" panose="02000000000000000000" pitchFamily="2" charset="-122"/>
              </a:rPr>
              <a:t>RESPONSE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085CEC-06E2-CC2D-2FFC-0A59C4689D17}"/>
              </a:ext>
            </a:extLst>
          </p:cNvPr>
          <p:cNvSpPr txBox="1"/>
          <p:nvPr/>
        </p:nvSpPr>
        <p:spPr>
          <a:xfrm>
            <a:off x="3454824" y="2767280"/>
            <a:ext cx="45292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level-view </a:t>
            </a:r>
          </a:p>
          <a:p>
            <a:pPr algn="ctr"/>
            <a:r>
              <a:rPr lang="en-US" altLang="zh-CN" sz="4000" b="1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perspective</a:t>
            </a:r>
            <a:r>
              <a:rPr lang="en-US" altLang="zh-CN" sz="40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51672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5" name="组合 4"/>
          <p:cNvGrpSpPr>
            <a:grpSpLocks/>
          </p:cNvGrpSpPr>
          <p:nvPr/>
        </p:nvGrpSpPr>
        <p:grpSpPr bwMode="auto">
          <a:xfrm>
            <a:off x="0" y="-41275"/>
            <a:ext cx="1799646" cy="1303338"/>
            <a:chOff x="0" y="0"/>
            <a:chExt cx="1799771" cy="1304243"/>
          </a:xfrm>
        </p:grpSpPr>
        <p:sp>
          <p:nvSpPr>
            <p:cNvPr id="16386" name="等腰三角形 5"/>
            <p:cNvSpPr>
              <a:spLocks noChangeArrowheads="1"/>
            </p:cNvSpPr>
            <p:nvPr/>
          </p:nvSpPr>
          <p:spPr bwMode="auto">
            <a:xfrm flipV="1">
              <a:off x="7496" y="261610"/>
              <a:ext cx="832662" cy="823414"/>
            </a:xfrm>
            <a:prstGeom prst="triangle">
              <a:avLst>
                <a:gd name="adj" fmla="val 50000"/>
              </a:avLst>
            </a:prstGeom>
            <a:noFill/>
            <a:ln w="57150">
              <a:solidFill>
                <a:srgbClr val="2A555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en-US">
                <a:solidFill>
                  <a:srgbClr val="2A555B"/>
                </a:solidFill>
                <a:latin typeface="等线" panose="02010600030101010101" pitchFamily="2" charset="-122"/>
                <a:sym typeface="等线" panose="02010600030101010101" pitchFamily="2" charset="-122"/>
              </a:endParaRPr>
            </a:p>
          </p:txBody>
        </p:sp>
        <p:sp>
          <p:nvSpPr>
            <p:cNvPr id="16387" name="等腰三角形 6"/>
            <p:cNvSpPr>
              <a:spLocks noChangeArrowheads="1"/>
            </p:cNvSpPr>
            <p:nvPr/>
          </p:nvSpPr>
          <p:spPr bwMode="auto">
            <a:xfrm flipV="1">
              <a:off x="278685" y="480829"/>
              <a:ext cx="832662" cy="823414"/>
            </a:xfrm>
            <a:prstGeom prst="triangle">
              <a:avLst>
                <a:gd name="adj" fmla="val 50000"/>
              </a:avLst>
            </a:prstGeom>
            <a:noFill/>
            <a:ln w="57150">
              <a:solidFill>
                <a:srgbClr val="707029">
                  <a:alpha val="64999"/>
                </a:srgb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endParaRPr>
            </a:p>
          </p:txBody>
        </p:sp>
        <p:pic>
          <p:nvPicPr>
            <p:cNvPr id="16388" name="图片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54" t="50206" r="23984"/>
            <a:stretch>
              <a:fillRect/>
            </a:stretch>
          </p:blipFill>
          <p:spPr bwMode="auto">
            <a:xfrm>
              <a:off x="0" y="0"/>
              <a:ext cx="1799771" cy="1261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391" name="图片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5" r="50000" b="21051"/>
          <a:stretch>
            <a:fillRect/>
          </a:stretch>
        </p:blipFill>
        <p:spPr bwMode="auto">
          <a:xfrm>
            <a:off x="9356725" y="1400175"/>
            <a:ext cx="2835275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9">
            <a:extLst>
              <a:ext uri="{FF2B5EF4-FFF2-40B4-BE49-F238E27FC236}">
                <a16:creationId xmlns:a16="http://schemas.microsoft.com/office/drawing/2014/main" id="{2A05C7F1-E33C-613F-C3EC-421C0E229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56" y="68234"/>
            <a:ext cx="832604" cy="645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3600" dirty="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方正兰亭粗黑_GBK" panose="02000000000000000000" pitchFamily="2" charset="-122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sym typeface="方正兰亭粗黑_GBK" panose="02000000000000000000" pitchFamily="2" charset="-122"/>
            </a:endParaRP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6FBBAA07-23F3-050F-8605-B3F9F10D2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141" y="162321"/>
            <a:ext cx="4861947" cy="52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800" dirty="0">
                <a:solidFill>
                  <a:srgbClr val="2A555B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方正兰亭粗黑_GBK" panose="02000000000000000000" pitchFamily="2" charset="-122"/>
              </a:rPr>
              <a:t>RESPONSE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D38C44-B977-94A5-1400-5903EC3DB1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70" y="3283100"/>
            <a:ext cx="1602033" cy="1582043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1E15D7D-4C38-DFDB-BB02-D6DF78FC9E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70" y="1256730"/>
            <a:ext cx="1602033" cy="1845895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ECA7D00-B2E5-CEB4-5B5D-A31042279D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17" y="5045618"/>
            <a:ext cx="2697937" cy="1640006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3A7E1B4-6639-3BA1-C229-087BBEB007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245" y="1219701"/>
            <a:ext cx="1799646" cy="1918688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1A3AF37-926E-CDEB-F916-F61EE0568D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439" y="1810182"/>
            <a:ext cx="1832572" cy="191868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DB5ABB9-C3E0-6F97-8CBC-CC723E7559E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904" y="3907443"/>
            <a:ext cx="1896967" cy="1896967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497BFAA-1160-AC2B-3891-85DFF7334A7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208" y="3234972"/>
            <a:ext cx="1629944" cy="1620955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0348944-97E0-8C24-790E-B25F8671CBC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137" y="4933106"/>
            <a:ext cx="1799646" cy="1799646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22" name="箭头: 右 21">
            <a:extLst>
              <a:ext uri="{FF2B5EF4-FFF2-40B4-BE49-F238E27FC236}">
                <a16:creationId xmlns:a16="http://schemas.microsoft.com/office/drawing/2014/main" id="{FD6ED086-B6C8-0151-7FDF-F3BDA455F8D3}"/>
              </a:ext>
            </a:extLst>
          </p:cNvPr>
          <p:cNvSpPr/>
          <p:nvPr/>
        </p:nvSpPr>
        <p:spPr>
          <a:xfrm>
            <a:off x="3690966" y="3812511"/>
            <a:ext cx="883715" cy="5232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6F53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97EA32DB-6B54-A840-8A23-F6A0BEF63C84}"/>
              </a:ext>
            </a:extLst>
          </p:cNvPr>
          <p:cNvSpPr/>
          <p:nvPr/>
        </p:nvSpPr>
        <p:spPr>
          <a:xfrm>
            <a:off x="7098306" y="3867477"/>
            <a:ext cx="883715" cy="5232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6F53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1021B8-013B-5BA4-FBA3-C17F5D600D49}"/>
              </a:ext>
            </a:extLst>
          </p:cNvPr>
          <p:cNvSpPr txBox="1"/>
          <p:nvPr/>
        </p:nvSpPr>
        <p:spPr>
          <a:xfrm>
            <a:off x="5430619" y="571362"/>
            <a:ext cx="7015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"novelty-boredom-regret" circle</a:t>
            </a:r>
            <a:endParaRPr lang="zh-CN" alt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0">
            <a:extLst>
              <a:ext uri="{FF2B5EF4-FFF2-40B4-BE49-F238E27FC236}">
                <a16:creationId xmlns:a16="http://schemas.microsoft.com/office/drawing/2014/main" id="{D110B797-1DA1-17FF-25F4-B04054B47B05}"/>
              </a:ext>
            </a:extLst>
          </p:cNvPr>
          <p:cNvGrpSpPr>
            <a:grpSpLocks/>
          </p:cNvGrpSpPr>
          <p:nvPr/>
        </p:nvGrpSpPr>
        <p:grpSpPr bwMode="auto">
          <a:xfrm>
            <a:off x="3145614" y="1960264"/>
            <a:ext cx="4771393" cy="2937472"/>
            <a:chOff x="0" y="0"/>
            <a:chExt cx="5238751" cy="3257551"/>
          </a:xfrm>
        </p:grpSpPr>
        <p:pic>
          <p:nvPicPr>
            <p:cNvPr id="5" name="图片 12">
              <a:extLst>
                <a:ext uri="{FF2B5EF4-FFF2-40B4-BE49-F238E27FC236}">
                  <a16:creationId xmlns:a16="http://schemas.microsoft.com/office/drawing/2014/main" id="{F12B9FC3-8191-A312-937E-E281C94014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63" t="39359" r="4253" b="7645"/>
            <a:stretch>
              <a:fillRect/>
            </a:stretch>
          </p:blipFill>
          <p:spPr bwMode="auto">
            <a:xfrm>
              <a:off x="0" y="0"/>
              <a:ext cx="5238751" cy="3257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矩形 13">
              <a:extLst>
                <a:ext uri="{FF2B5EF4-FFF2-40B4-BE49-F238E27FC236}">
                  <a16:creationId xmlns:a16="http://schemas.microsoft.com/office/drawing/2014/main" id="{92E8AA08-91E5-F48A-1612-459C4B677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339" y="376897"/>
              <a:ext cx="3733800" cy="2324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endParaRPr>
            </a:p>
          </p:txBody>
        </p:sp>
        <p:pic>
          <p:nvPicPr>
            <p:cNvPr id="10" name="图片 14">
              <a:extLst>
                <a:ext uri="{FF2B5EF4-FFF2-40B4-BE49-F238E27FC236}">
                  <a16:creationId xmlns:a16="http://schemas.microsoft.com/office/drawing/2014/main" id="{DD70E881-396E-2119-DA15-82E67DC180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0637" y="376897"/>
              <a:ext cx="1707502" cy="2324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385" name="组合 4"/>
          <p:cNvGrpSpPr>
            <a:grpSpLocks/>
          </p:cNvGrpSpPr>
          <p:nvPr/>
        </p:nvGrpSpPr>
        <p:grpSpPr bwMode="auto">
          <a:xfrm>
            <a:off x="0" y="-41275"/>
            <a:ext cx="1799646" cy="1303338"/>
            <a:chOff x="0" y="0"/>
            <a:chExt cx="1799771" cy="1304243"/>
          </a:xfrm>
        </p:grpSpPr>
        <p:sp>
          <p:nvSpPr>
            <p:cNvPr id="16386" name="等腰三角形 5"/>
            <p:cNvSpPr>
              <a:spLocks noChangeArrowheads="1"/>
            </p:cNvSpPr>
            <p:nvPr/>
          </p:nvSpPr>
          <p:spPr bwMode="auto">
            <a:xfrm flipV="1">
              <a:off x="7496" y="261610"/>
              <a:ext cx="832662" cy="823414"/>
            </a:xfrm>
            <a:prstGeom prst="triangle">
              <a:avLst>
                <a:gd name="adj" fmla="val 50000"/>
              </a:avLst>
            </a:prstGeom>
            <a:noFill/>
            <a:ln w="57150">
              <a:solidFill>
                <a:srgbClr val="2A555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en-US">
                <a:solidFill>
                  <a:srgbClr val="2A555B"/>
                </a:solidFill>
                <a:latin typeface="等线" panose="02010600030101010101" pitchFamily="2" charset="-122"/>
                <a:sym typeface="等线" panose="02010600030101010101" pitchFamily="2" charset="-122"/>
              </a:endParaRPr>
            </a:p>
          </p:txBody>
        </p:sp>
        <p:sp>
          <p:nvSpPr>
            <p:cNvPr id="16387" name="等腰三角形 6"/>
            <p:cNvSpPr>
              <a:spLocks noChangeArrowheads="1"/>
            </p:cNvSpPr>
            <p:nvPr/>
          </p:nvSpPr>
          <p:spPr bwMode="auto">
            <a:xfrm flipV="1">
              <a:off x="278685" y="480829"/>
              <a:ext cx="832662" cy="823414"/>
            </a:xfrm>
            <a:prstGeom prst="triangle">
              <a:avLst>
                <a:gd name="adj" fmla="val 50000"/>
              </a:avLst>
            </a:prstGeom>
            <a:noFill/>
            <a:ln w="57150">
              <a:solidFill>
                <a:srgbClr val="707029">
                  <a:alpha val="64999"/>
                </a:srgb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endParaRPr>
            </a:p>
          </p:txBody>
        </p:sp>
        <p:pic>
          <p:nvPicPr>
            <p:cNvPr id="16388" name="图片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54" t="50206" r="23984"/>
            <a:stretch>
              <a:fillRect/>
            </a:stretch>
          </p:blipFill>
          <p:spPr bwMode="auto">
            <a:xfrm>
              <a:off x="0" y="0"/>
              <a:ext cx="1799771" cy="1261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391" name="图片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5" r="50000" b="21051"/>
          <a:stretch>
            <a:fillRect/>
          </a:stretch>
        </p:blipFill>
        <p:spPr bwMode="auto">
          <a:xfrm>
            <a:off x="9356725" y="1400175"/>
            <a:ext cx="2835275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9">
            <a:extLst>
              <a:ext uri="{FF2B5EF4-FFF2-40B4-BE49-F238E27FC236}">
                <a16:creationId xmlns:a16="http://schemas.microsoft.com/office/drawing/2014/main" id="{2A05C7F1-E33C-613F-C3EC-421C0E229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56" y="68234"/>
            <a:ext cx="832604" cy="645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3600" dirty="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方正兰亭粗黑_GBK" panose="02000000000000000000" pitchFamily="2" charset="-122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sym typeface="方正兰亭粗黑_GBK" panose="02000000000000000000" pitchFamily="2" charset="-122"/>
            </a:endParaRP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6FBBAA07-23F3-050F-8605-B3F9F10D2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141" y="162321"/>
            <a:ext cx="4861947" cy="52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800" dirty="0">
                <a:solidFill>
                  <a:srgbClr val="2A555B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方正兰亭粗黑_GBK" panose="02000000000000000000" pitchFamily="2" charset="-122"/>
              </a:rPr>
              <a:t>RESPONSE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2BADFD-954B-90C2-DE5F-CF9AFB098A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43097">
            <a:off x="1653647" y="905653"/>
            <a:ext cx="1996967" cy="1502017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53AFDB3-898E-49E8-47A9-07188E4EDC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3815">
            <a:off x="7555241" y="540033"/>
            <a:ext cx="2159133" cy="2159133"/>
          </a:xfrm>
          <a:prstGeom prst="rect">
            <a:avLst/>
          </a:prstGeom>
          <a:effectLst>
            <a:softEdge rad="355600"/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65BF483-F4B7-49FA-0914-55F4F36B94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4693">
            <a:off x="7717415" y="4386702"/>
            <a:ext cx="2552400" cy="1593904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3377B91-85E5-611F-BB98-7E89F877D6D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3273">
            <a:off x="833486" y="4315535"/>
            <a:ext cx="2319623" cy="1418957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61FE5E7-8828-CE8D-5E97-A76B1D861BD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599" y="4952158"/>
            <a:ext cx="1886690" cy="1886690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FDDD74F-F75B-5911-48E2-C20B9DB90715}"/>
              </a:ext>
            </a:extLst>
          </p:cNvPr>
          <p:cNvSpPr txBox="1"/>
          <p:nvPr/>
        </p:nvSpPr>
        <p:spPr>
          <a:xfrm>
            <a:off x="3718712" y="3168166"/>
            <a:ext cx="24423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TOOLS!</a:t>
            </a:r>
            <a:r>
              <a:rPr lang="en-US" altLang="zh-CN" sz="40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013126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5" name="组合 4"/>
          <p:cNvGrpSpPr>
            <a:grpSpLocks/>
          </p:cNvGrpSpPr>
          <p:nvPr/>
        </p:nvGrpSpPr>
        <p:grpSpPr bwMode="auto">
          <a:xfrm>
            <a:off x="0" y="-41275"/>
            <a:ext cx="1799646" cy="1303338"/>
            <a:chOff x="0" y="0"/>
            <a:chExt cx="1799771" cy="1304243"/>
          </a:xfrm>
        </p:grpSpPr>
        <p:sp>
          <p:nvSpPr>
            <p:cNvPr id="16386" name="等腰三角形 5"/>
            <p:cNvSpPr>
              <a:spLocks noChangeArrowheads="1"/>
            </p:cNvSpPr>
            <p:nvPr/>
          </p:nvSpPr>
          <p:spPr bwMode="auto">
            <a:xfrm flipV="1">
              <a:off x="7496" y="261610"/>
              <a:ext cx="832662" cy="823414"/>
            </a:xfrm>
            <a:prstGeom prst="triangle">
              <a:avLst>
                <a:gd name="adj" fmla="val 50000"/>
              </a:avLst>
            </a:prstGeom>
            <a:noFill/>
            <a:ln w="57150">
              <a:solidFill>
                <a:srgbClr val="2A555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en-US">
                <a:solidFill>
                  <a:srgbClr val="2A555B"/>
                </a:solidFill>
                <a:latin typeface="等线" panose="02010600030101010101" pitchFamily="2" charset="-122"/>
                <a:sym typeface="等线" panose="02010600030101010101" pitchFamily="2" charset="-122"/>
              </a:endParaRPr>
            </a:p>
          </p:txBody>
        </p:sp>
        <p:sp>
          <p:nvSpPr>
            <p:cNvPr id="16387" name="等腰三角形 6"/>
            <p:cNvSpPr>
              <a:spLocks noChangeArrowheads="1"/>
            </p:cNvSpPr>
            <p:nvPr/>
          </p:nvSpPr>
          <p:spPr bwMode="auto">
            <a:xfrm flipV="1">
              <a:off x="278685" y="480829"/>
              <a:ext cx="832662" cy="823414"/>
            </a:xfrm>
            <a:prstGeom prst="triangle">
              <a:avLst>
                <a:gd name="adj" fmla="val 50000"/>
              </a:avLst>
            </a:prstGeom>
            <a:noFill/>
            <a:ln w="57150">
              <a:solidFill>
                <a:srgbClr val="707029">
                  <a:alpha val="64999"/>
                </a:srgb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endParaRPr>
            </a:p>
          </p:txBody>
        </p:sp>
        <p:pic>
          <p:nvPicPr>
            <p:cNvPr id="16388" name="图片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54" t="50206" r="23984"/>
            <a:stretch>
              <a:fillRect/>
            </a:stretch>
          </p:blipFill>
          <p:spPr bwMode="auto">
            <a:xfrm>
              <a:off x="0" y="0"/>
              <a:ext cx="1799771" cy="1261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391" name="图片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5" r="50000" b="21051"/>
          <a:stretch>
            <a:fillRect/>
          </a:stretch>
        </p:blipFill>
        <p:spPr bwMode="auto">
          <a:xfrm>
            <a:off x="9356725" y="1400175"/>
            <a:ext cx="2835275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9">
            <a:extLst>
              <a:ext uri="{FF2B5EF4-FFF2-40B4-BE49-F238E27FC236}">
                <a16:creationId xmlns:a16="http://schemas.microsoft.com/office/drawing/2014/main" id="{2A05C7F1-E33C-613F-C3EC-421C0E229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56" y="68234"/>
            <a:ext cx="832604" cy="645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3600" dirty="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方正兰亭粗黑_GBK" panose="02000000000000000000" pitchFamily="2" charset="-122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sym typeface="方正兰亭粗黑_GBK" panose="02000000000000000000" pitchFamily="2" charset="-122"/>
            </a:endParaRP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6FBBAA07-23F3-050F-8605-B3F9F10D2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141" y="162321"/>
            <a:ext cx="4861947" cy="52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800" dirty="0">
                <a:solidFill>
                  <a:srgbClr val="2A555B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方正兰亭粗黑_GBK" panose="02000000000000000000" pitchFamily="2" charset="-122"/>
              </a:rPr>
              <a:t>RESPONSE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A9C02C-8485-FDF2-B59A-289F8E870E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52" y="1441696"/>
            <a:ext cx="3730342" cy="2238205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253BCE9-E5F3-157B-CE1D-E182C481F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12" y="4129087"/>
            <a:ext cx="4314765" cy="2095919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E77D511-3DA9-F5FA-7396-6E8463C764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834" y="992802"/>
            <a:ext cx="4262417" cy="2687099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976FD0E-B74D-B84E-8DD8-54AD627A5B9B}"/>
              </a:ext>
            </a:extLst>
          </p:cNvPr>
          <p:cNvSpPr txBox="1"/>
          <p:nvPr/>
        </p:nvSpPr>
        <p:spPr>
          <a:xfrm>
            <a:off x="5737466" y="4392216"/>
            <a:ext cx="349859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A   more</a:t>
            </a:r>
          </a:p>
          <a:p>
            <a:pPr algn="ctr"/>
            <a:r>
              <a:rPr lang="en-US" altLang="zh-CN" sz="3200" b="1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macroscopic</a:t>
            </a:r>
          </a:p>
          <a:p>
            <a:pPr algn="ctr"/>
            <a:r>
              <a:rPr lang="en-US" altLang="zh-CN" sz="3200" b="1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perspective</a:t>
            </a:r>
            <a:r>
              <a:rPr lang="en-US" altLang="zh-CN" sz="105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330342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等腰三角形 6"/>
          <p:cNvSpPr>
            <a:spLocks noChangeArrowheads="1"/>
          </p:cNvSpPr>
          <p:nvPr/>
        </p:nvSpPr>
        <p:spPr bwMode="auto">
          <a:xfrm>
            <a:off x="12700" y="5899150"/>
            <a:ext cx="1177925" cy="1016000"/>
          </a:xfrm>
          <a:prstGeom prst="triangle">
            <a:avLst>
              <a:gd name="adj" fmla="val 50000"/>
            </a:avLst>
          </a:prstGeom>
          <a:noFill/>
          <a:ln w="12700">
            <a:solidFill>
              <a:srgbClr val="B2AD4E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22530" name="等腰三角形 7"/>
          <p:cNvSpPr>
            <a:spLocks noChangeArrowheads="1"/>
          </p:cNvSpPr>
          <p:nvPr/>
        </p:nvSpPr>
        <p:spPr bwMode="auto">
          <a:xfrm>
            <a:off x="4260850" y="5264150"/>
            <a:ext cx="1871663" cy="1612900"/>
          </a:xfrm>
          <a:prstGeom prst="triangle">
            <a:avLst>
              <a:gd name="adj" fmla="val 50000"/>
            </a:avLst>
          </a:prstGeom>
          <a:noFill/>
          <a:ln w="28575">
            <a:solidFill>
              <a:srgbClr val="707029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22531" name="等腰三角形 8"/>
          <p:cNvSpPr>
            <a:spLocks noChangeArrowheads="1"/>
          </p:cNvSpPr>
          <p:nvPr/>
        </p:nvSpPr>
        <p:spPr bwMode="auto">
          <a:xfrm>
            <a:off x="3625850" y="5637213"/>
            <a:ext cx="1441450" cy="1243012"/>
          </a:xfrm>
          <a:prstGeom prst="triangle">
            <a:avLst>
              <a:gd name="adj" fmla="val 50000"/>
            </a:avLst>
          </a:prstGeom>
          <a:noFill/>
          <a:ln w="19050">
            <a:solidFill>
              <a:srgbClr val="0498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pic>
        <p:nvPicPr>
          <p:cNvPr id="22532" name="图片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6"/>
          <a:stretch>
            <a:fillRect/>
          </a:stretch>
        </p:blipFill>
        <p:spPr bwMode="auto">
          <a:xfrm>
            <a:off x="9334500" y="0"/>
            <a:ext cx="202882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等腰三角形 10"/>
          <p:cNvSpPr>
            <a:spLocks noChangeArrowheads="1"/>
          </p:cNvSpPr>
          <p:nvPr/>
        </p:nvSpPr>
        <p:spPr bwMode="auto">
          <a:xfrm flipV="1">
            <a:off x="9304338" y="0"/>
            <a:ext cx="1125537" cy="873125"/>
          </a:xfrm>
          <a:prstGeom prst="triangle">
            <a:avLst>
              <a:gd name="adj" fmla="val 50000"/>
            </a:avLst>
          </a:prstGeom>
          <a:solidFill>
            <a:srgbClr val="2A555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pic>
        <p:nvPicPr>
          <p:cNvPr id="22534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0" t="11908"/>
          <a:stretch>
            <a:fillRect/>
          </a:stretch>
        </p:blipFill>
        <p:spPr bwMode="auto">
          <a:xfrm>
            <a:off x="0" y="0"/>
            <a:ext cx="4038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535" name="组合 14"/>
          <p:cNvGrpSpPr>
            <a:grpSpLocks/>
          </p:cNvGrpSpPr>
          <p:nvPr/>
        </p:nvGrpSpPr>
        <p:grpSpPr bwMode="auto">
          <a:xfrm>
            <a:off x="4052888" y="2139950"/>
            <a:ext cx="7040562" cy="1722438"/>
            <a:chOff x="0" y="0"/>
            <a:chExt cx="7041147" cy="1723549"/>
          </a:xfrm>
        </p:grpSpPr>
        <p:sp>
          <p:nvSpPr>
            <p:cNvPr id="22536" name="文本框 12"/>
            <p:cNvSpPr>
              <a:spLocks noChangeArrowheads="1"/>
            </p:cNvSpPr>
            <p:nvPr/>
          </p:nvSpPr>
          <p:spPr bwMode="auto">
            <a:xfrm>
              <a:off x="0" y="0"/>
              <a:ext cx="5602777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6000" b="1" dirty="0">
                  <a:solidFill>
                    <a:srgbClr val="2A555B"/>
                  </a:solidFill>
                  <a:latin typeface="方正兰亭粗黑_GBK" panose="02000000000000000000" pitchFamily="2" charset="-122"/>
                  <a:ea typeface="方正兰亭粗黑_GBK" panose="02000000000000000000" pitchFamily="2" charset="-122"/>
                  <a:sym typeface="方正兰亭粗黑_GBK" panose="02000000000000000000" pitchFamily="2" charset="-122"/>
                </a:rPr>
                <a:t>THANK YOU</a:t>
              </a:r>
              <a:endParaRPr lang="zh-CN" altLang="en-US" sz="6000" b="1" dirty="0">
                <a:solidFill>
                  <a:srgbClr val="2A555B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方正兰亭粗黑_GBK" panose="02000000000000000000" pitchFamily="2" charset="-122"/>
              </a:endParaRPr>
            </a:p>
          </p:txBody>
        </p:sp>
        <p:sp>
          <p:nvSpPr>
            <p:cNvPr id="22537" name="文本框 13"/>
            <p:cNvSpPr>
              <a:spLocks noChangeArrowheads="1"/>
            </p:cNvSpPr>
            <p:nvPr/>
          </p:nvSpPr>
          <p:spPr bwMode="auto">
            <a:xfrm>
              <a:off x="0" y="1015663"/>
              <a:ext cx="7041147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4000" dirty="0">
                  <a:solidFill>
                    <a:srgbClr val="707029"/>
                  </a:solidFill>
                  <a:latin typeface="方正兰亭粗黑_GBK" panose="02000000000000000000" pitchFamily="2" charset="-122"/>
                  <a:ea typeface="方正兰亭粗黑_GBK" panose="02000000000000000000" pitchFamily="2" charset="-122"/>
                  <a:sym typeface="方正兰亭粗黑_GBK" panose="02000000000000000000" pitchFamily="2" charset="-122"/>
                </a:rPr>
                <a:t>FOR YOUR WATCHING</a:t>
              </a:r>
              <a:endParaRPr lang="zh-CN" altLang="en-US" sz="4000" dirty="0">
                <a:solidFill>
                  <a:srgbClr val="707029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方正兰亭粗黑_GBK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等腰三角形 6"/>
          <p:cNvSpPr>
            <a:spLocks noChangeArrowheads="1"/>
          </p:cNvSpPr>
          <p:nvPr/>
        </p:nvSpPr>
        <p:spPr bwMode="auto">
          <a:xfrm flipV="1">
            <a:off x="9783763" y="2325688"/>
            <a:ext cx="2008187" cy="1731962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0498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18434" name="等腰三角形 5"/>
          <p:cNvSpPr>
            <a:spLocks noChangeArrowheads="1"/>
          </p:cNvSpPr>
          <p:nvPr/>
        </p:nvSpPr>
        <p:spPr bwMode="auto">
          <a:xfrm flipV="1">
            <a:off x="6826250" y="1449388"/>
            <a:ext cx="4565650" cy="4514850"/>
          </a:xfrm>
          <a:prstGeom prst="triangle">
            <a:avLst>
              <a:gd name="adj" fmla="val 50000"/>
            </a:avLst>
          </a:prstGeom>
          <a:noFill/>
          <a:ln w="57150">
            <a:solidFill>
              <a:srgbClr val="707029">
                <a:alpha val="64999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18435" name="等腰三角形 7"/>
          <p:cNvSpPr>
            <a:spLocks noChangeArrowheads="1"/>
          </p:cNvSpPr>
          <p:nvPr/>
        </p:nvSpPr>
        <p:spPr bwMode="auto">
          <a:xfrm flipV="1">
            <a:off x="9036050" y="4508500"/>
            <a:ext cx="2555875" cy="2201863"/>
          </a:xfrm>
          <a:prstGeom prst="triangle">
            <a:avLst>
              <a:gd name="adj" fmla="val 50000"/>
            </a:avLst>
          </a:prstGeom>
          <a:noFill/>
          <a:ln w="12700">
            <a:solidFill>
              <a:srgbClr val="B2AD4E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pic>
        <p:nvPicPr>
          <p:cNvPr id="18436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6" t="4375" r="32281"/>
          <a:stretch>
            <a:fillRect/>
          </a:stretch>
        </p:blipFill>
        <p:spPr bwMode="auto">
          <a:xfrm>
            <a:off x="6610350" y="0"/>
            <a:ext cx="5581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文本框 8"/>
          <p:cNvSpPr>
            <a:spLocks noChangeArrowheads="1"/>
          </p:cNvSpPr>
          <p:nvPr/>
        </p:nvSpPr>
        <p:spPr bwMode="auto">
          <a:xfrm>
            <a:off x="8636000" y="1543050"/>
            <a:ext cx="2555875" cy="377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390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经典繁毛楷" pitchFamily="1" charset="-122"/>
              </a:rPr>
              <a:t>4</a:t>
            </a:r>
            <a:endParaRPr lang="zh-CN" altLang="en-US" sz="23900">
              <a:solidFill>
                <a:schemeClr val="bg1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sym typeface="经典繁毛楷" pitchFamily="1" charset="-122"/>
            </a:endParaRPr>
          </a:p>
        </p:txBody>
      </p:sp>
      <p:grpSp>
        <p:nvGrpSpPr>
          <p:cNvPr id="2" name="组合 19">
            <a:extLst>
              <a:ext uri="{FF2B5EF4-FFF2-40B4-BE49-F238E27FC236}">
                <a16:creationId xmlns:a16="http://schemas.microsoft.com/office/drawing/2014/main" id="{EEB36853-8085-8E24-8103-3D724C5FECBC}"/>
              </a:ext>
            </a:extLst>
          </p:cNvPr>
          <p:cNvGrpSpPr>
            <a:grpSpLocks/>
          </p:cNvGrpSpPr>
          <p:nvPr/>
        </p:nvGrpSpPr>
        <p:grpSpPr bwMode="auto">
          <a:xfrm>
            <a:off x="706438" y="2397125"/>
            <a:ext cx="5795962" cy="2063751"/>
            <a:chOff x="76198" y="0"/>
            <a:chExt cx="5795831" cy="2063386"/>
          </a:xfrm>
        </p:grpSpPr>
        <p:sp>
          <p:nvSpPr>
            <p:cNvPr id="3" name="直接连接符 10">
              <a:extLst>
                <a:ext uri="{FF2B5EF4-FFF2-40B4-BE49-F238E27FC236}">
                  <a16:creationId xmlns:a16="http://schemas.microsoft.com/office/drawing/2014/main" id="{70618762-0105-73E8-7A25-20E82E9F45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050" y="0"/>
              <a:ext cx="4981666" cy="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文本框 14">
              <a:extLst>
                <a:ext uri="{FF2B5EF4-FFF2-40B4-BE49-F238E27FC236}">
                  <a16:creationId xmlns:a16="http://schemas.microsoft.com/office/drawing/2014/main" id="{B344A5A0-4B0E-DE6F-BE92-70D6DB973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98" y="708528"/>
              <a:ext cx="5795831" cy="707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4000" dirty="0">
                  <a:solidFill>
                    <a:srgbClr val="386F53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方正兰亭黑简体" panose="02000000000000000000" pitchFamily="2" charset="-122"/>
                </a:rPr>
                <a:t>Q </a:t>
              </a:r>
              <a:r>
                <a:rPr lang="en-US" altLang="zh-CN" sz="3200" dirty="0">
                  <a:solidFill>
                    <a:srgbClr val="386F53"/>
                  </a:solidFill>
                  <a:latin typeface="Times New Roman" panose="02020603050405020304" pitchFamily="18" charset="0"/>
                  <a:ea typeface="方正兰亭黑简体" panose="02000000000000000000" pitchFamily="2" charset="-122"/>
                  <a:cs typeface="Times New Roman" panose="02020603050405020304" pitchFamily="18" charset="0"/>
                  <a:sym typeface="方正兰亭黑简体" panose="02000000000000000000" pitchFamily="2" charset="-122"/>
                </a:rPr>
                <a:t>&amp;</a:t>
              </a:r>
              <a:r>
                <a:rPr lang="en-US" altLang="zh-CN" sz="4000" dirty="0">
                  <a:solidFill>
                    <a:srgbClr val="386F53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方正兰亭黑简体" panose="02000000000000000000" pitchFamily="2" charset="-122"/>
                </a:rPr>
                <a:t> A</a:t>
              </a:r>
              <a:endParaRPr lang="zh-CN" altLang="en-US" sz="2000" dirty="0">
                <a:solidFill>
                  <a:srgbClr val="386F53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5" name="直接连接符 17">
              <a:extLst>
                <a:ext uri="{FF2B5EF4-FFF2-40B4-BE49-F238E27FC236}">
                  <a16:creationId xmlns:a16="http://schemas.microsoft.com/office/drawing/2014/main" id="{6F52C155-0663-5EAC-F406-3D5432A047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050" y="2063385"/>
              <a:ext cx="4981666" cy="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等腰三角形 6"/>
          <p:cNvSpPr>
            <a:spLocks noChangeArrowheads="1"/>
          </p:cNvSpPr>
          <p:nvPr/>
        </p:nvSpPr>
        <p:spPr bwMode="auto">
          <a:xfrm flipV="1">
            <a:off x="139700" y="2882900"/>
            <a:ext cx="1536700" cy="1239838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B2AD4E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074" name="等腰三角形 7"/>
          <p:cNvSpPr>
            <a:spLocks noChangeArrowheads="1"/>
          </p:cNvSpPr>
          <p:nvPr/>
        </p:nvSpPr>
        <p:spPr bwMode="auto">
          <a:xfrm flipV="1">
            <a:off x="139700" y="1504950"/>
            <a:ext cx="4565650" cy="4514850"/>
          </a:xfrm>
          <a:prstGeom prst="triangle">
            <a:avLst>
              <a:gd name="adj" fmla="val 50000"/>
            </a:avLst>
          </a:prstGeom>
          <a:noFill/>
          <a:ln w="57150">
            <a:solidFill>
              <a:srgbClr val="707029">
                <a:alpha val="64999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3075" name="等腰三角形 8"/>
          <p:cNvSpPr>
            <a:spLocks noChangeArrowheads="1"/>
          </p:cNvSpPr>
          <p:nvPr/>
        </p:nvSpPr>
        <p:spPr bwMode="auto">
          <a:xfrm flipV="1">
            <a:off x="3101975" y="4121150"/>
            <a:ext cx="1350963" cy="1165225"/>
          </a:xfrm>
          <a:prstGeom prst="triangle">
            <a:avLst>
              <a:gd name="adj" fmla="val 50000"/>
            </a:avLst>
          </a:prstGeom>
          <a:noFill/>
          <a:ln w="28575">
            <a:solidFill>
              <a:srgbClr val="0498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pic>
        <p:nvPicPr>
          <p:cNvPr id="3076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1" r="10030"/>
          <a:stretch>
            <a:fillRect/>
          </a:stretch>
        </p:blipFill>
        <p:spPr bwMode="auto">
          <a:xfrm>
            <a:off x="-881063" y="0"/>
            <a:ext cx="53340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8" name="文本框 10"/>
          <p:cNvSpPr>
            <a:spLocks noChangeArrowheads="1"/>
          </p:cNvSpPr>
          <p:nvPr/>
        </p:nvSpPr>
        <p:spPr bwMode="auto">
          <a:xfrm rot="5400000">
            <a:off x="216574" y="3408432"/>
            <a:ext cx="33909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40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简体" panose="02000000000000000000" pitchFamily="2" charset="-122"/>
              </a:rPr>
              <a:t>CONTENT</a:t>
            </a:r>
            <a:endParaRPr lang="zh-CN" altLang="en-US" sz="40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sym typeface="方正兰亭黑简体" panose="02000000000000000000" pitchFamily="2" charset="-122"/>
            </a:endParaRPr>
          </a:p>
        </p:txBody>
      </p:sp>
      <p:sp>
        <p:nvSpPr>
          <p:cNvPr id="3079" name="椭圆 11"/>
          <p:cNvSpPr>
            <a:spLocks noChangeAspect="1" noChangeArrowheads="1"/>
          </p:cNvSpPr>
          <p:nvPr/>
        </p:nvSpPr>
        <p:spPr bwMode="auto">
          <a:xfrm>
            <a:off x="5871319" y="1129040"/>
            <a:ext cx="576262" cy="576263"/>
          </a:xfrm>
          <a:prstGeom prst="ellipse">
            <a:avLst/>
          </a:prstGeom>
          <a:noFill/>
          <a:ln w="38100">
            <a:solidFill>
              <a:srgbClr val="2A555B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3200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  <a:sym typeface="方正兰亭粗黑_GBK" panose="02000000000000000000" pitchFamily="2" charset="-122"/>
              </a:rPr>
              <a:t>1</a:t>
            </a:r>
            <a:endParaRPr lang="zh-CN" altLang="en-US" sz="3200" dirty="0">
              <a:solidFill>
                <a:srgbClr val="034E3B"/>
              </a:solidFill>
              <a:latin typeface="Viner Hand ITC" panose="03070502030502020203" pitchFamily="66" charset="0"/>
              <a:ea typeface="方正兰亭黑简体" panose="02000000000000000000" pitchFamily="2" charset="-122"/>
              <a:sym typeface="方正兰亭粗黑_GBK" panose="02000000000000000000" pitchFamily="2" charset="-122"/>
            </a:endParaRPr>
          </a:p>
        </p:txBody>
      </p:sp>
      <p:sp>
        <p:nvSpPr>
          <p:cNvPr id="3080" name="文本框 12"/>
          <p:cNvSpPr>
            <a:spLocks noChangeArrowheads="1"/>
          </p:cNvSpPr>
          <p:nvPr/>
        </p:nvSpPr>
        <p:spPr bwMode="auto">
          <a:xfrm>
            <a:off x="6646019" y="1243340"/>
            <a:ext cx="39671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800" b="1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  <a:sym typeface="方正兰亭黑简体" panose="02000000000000000000" pitchFamily="2" charset="-122"/>
              </a:rPr>
              <a:t>INTRODUCTION</a:t>
            </a:r>
            <a:endParaRPr lang="zh-CN" altLang="en-US" sz="2000" b="1" dirty="0">
              <a:solidFill>
                <a:srgbClr val="034E3B"/>
              </a:solidFill>
              <a:latin typeface="Viner Hand ITC" panose="03070502030502020203" pitchFamily="66" charset="0"/>
              <a:ea typeface="宋体" panose="02010600030101010101" pitchFamily="2" charset="-122"/>
            </a:endParaRPr>
          </a:p>
        </p:txBody>
      </p:sp>
      <p:sp>
        <p:nvSpPr>
          <p:cNvPr id="3081" name="椭圆 15"/>
          <p:cNvSpPr>
            <a:spLocks noChangeAspect="1" noChangeArrowheads="1"/>
          </p:cNvSpPr>
          <p:nvPr/>
        </p:nvSpPr>
        <p:spPr bwMode="auto">
          <a:xfrm>
            <a:off x="5871319" y="2428409"/>
            <a:ext cx="576262" cy="576262"/>
          </a:xfrm>
          <a:prstGeom prst="ellipse">
            <a:avLst/>
          </a:prstGeom>
          <a:noFill/>
          <a:ln w="38100">
            <a:solidFill>
              <a:srgbClr val="2A555B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3200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  <a:sym typeface="方正兰亭粗黑_GBK" panose="02000000000000000000" pitchFamily="2" charset="-122"/>
              </a:rPr>
              <a:t>2</a:t>
            </a:r>
            <a:endParaRPr lang="zh-CN" altLang="en-US" sz="3200" dirty="0">
              <a:solidFill>
                <a:srgbClr val="034E3B"/>
              </a:solidFill>
              <a:latin typeface="Viner Hand ITC" panose="03070502030502020203" pitchFamily="66" charset="0"/>
              <a:ea typeface="方正兰亭黑简体" panose="02000000000000000000" pitchFamily="2" charset="-122"/>
              <a:sym typeface="方正兰亭粗黑_GBK" panose="02000000000000000000" pitchFamily="2" charset="-122"/>
            </a:endParaRPr>
          </a:p>
        </p:txBody>
      </p:sp>
      <p:sp>
        <p:nvSpPr>
          <p:cNvPr id="3082" name="文本框 16"/>
          <p:cNvSpPr>
            <a:spLocks noChangeArrowheads="1"/>
          </p:cNvSpPr>
          <p:nvPr/>
        </p:nvSpPr>
        <p:spPr bwMode="auto">
          <a:xfrm>
            <a:off x="6646019" y="2542709"/>
            <a:ext cx="39671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800" b="1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  <a:sym typeface="方正兰亭黑简体" panose="02000000000000000000" pitchFamily="2" charset="-122"/>
              </a:rPr>
              <a:t>SUMMARY</a:t>
            </a:r>
            <a:endParaRPr lang="zh-CN" altLang="en-US" sz="2800" b="1" dirty="0">
              <a:solidFill>
                <a:srgbClr val="034E3B"/>
              </a:solidFill>
              <a:latin typeface="Viner Hand ITC" panose="03070502030502020203" pitchFamily="66" charset="0"/>
              <a:ea typeface="方正兰亭黑简体" panose="02000000000000000000" pitchFamily="2" charset="-122"/>
            </a:endParaRPr>
          </a:p>
        </p:txBody>
      </p:sp>
      <p:sp>
        <p:nvSpPr>
          <p:cNvPr id="3083" name="椭圆 17"/>
          <p:cNvSpPr>
            <a:spLocks noChangeAspect="1" noChangeArrowheads="1"/>
          </p:cNvSpPr>
          <p:nvPr/>
        </p:nvSpPr>
        <p:spPr bwMode="auto">
          <a:xfrm>
            <a:off x="5871319" y="3727777"/>
            <a:ext cx="576262" cy="574675"/>
          </a:xfrm>
          <a:prstGeom prst="ellipse">
            <a:avLst/>
          </a:prstGeom>
          <a:noFill/>
          <a:ln w="38100">
            <a:solidFill>
              <a:srgbClr val="2A555B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3200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  <a:sym typeface="方正兰亭粗黑_GBK" panose="02000000000000000000" pitchFamily="2" charset="-122"/>
              </a:rPr>
              <a:t>3</a:t>
            </a:r>
            <a:endParaRPr lang="zh-CN" altLang="en-US" sz="3200" dirty="0">
              <a:solidFill>
                <a:srgbClr val="034E3B"/>
              </a:solidFill>
              <a:latin typeface="Viner Hand ITC" panose="03070502030502020203" pitchFamily="66" charset="0"/>
              <a:ea typeface="方正兰亭黑简体" panose="02000000000000000000" pitchFamily="2" charset="-122"/>
              <a:sym typeface="方正兰亭粗黑_GBK" panose="02000000000000000000" pitchFamily="2" charset="-122"/>
            </a:endParaRPr>
          </a:p>
        </p:txBody>
      </p:sp>
      <p:sp>
        <p:nvSpPr>
          <p:cNvPr id="3084" name="文本框 18"/>
          <p:cNvSpPr>
            <a:spLocks noChangeArrowheads="1"/>
          </p:cNvSpPr>
          <p:nvPr/>
        </p:nvSpPr>
        <p:spPr bwMode="auto">
          <a:xfrm>
            <a:off x="6646019" y="3842077"/>
            <a:ext cx="39671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800" b="1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  <a:sym typeface="方正兰亭黑简体" panose="02000000000000000000" pitchFamily="2" charset="-122"/>
              </a:rPr>
              <a:t>RESPONSE</a:t>
            </a:r>
            <a:endParaRPr lang="zh-CN" altLang="en-US" sz="2800" b="1" dirty="0">
              <a:solidFill>
                <a:srgbClr val="034E3B"/>
              </a:solidFill>
              <a:latin typeface="Viner Hand ITC" panose="03070502030502020203" pitchFamily="66" charset="0"/>
              <a:ea typeface="方正兰亭黑简体" panose="02000000000000000000" pitchFamily="2" charset="-122"/>
            </a:endParaRPr>
          </a:p>
        </p:txBody>
      </p:sp>
      <p:sp>
        <p:nvSpPr>
          <p:cNvPr id="2" name="椭圆 17">
            <a:extLst>
              <a:ext uri="{FF2B5EF4-FFF2-40B4-BE49-F238E27FC236}">
                <a16:creationId xmlns:a16="http://schemas.microsoft.com/office/drawing/2014/main" id="{BC4DCB47-7D80-038F-DCC6-7C2BF41835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1319" y="5027145"/>
            <a:ext cx="576262" cy="574675"/>
          </a:xfrm>
          <a:prstGeom prst="ellipse">
            <a:avLst/>
          </a:prstGeom>
          <a:noFill/>
          <a:ln w="38100">
            <a:solidFill>
              <a:srgbClr val="2A555B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3200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  <a:sym typeface="方正兰亭粗黑_GBK" panose="02000000000000000000" pitchFamily="2" charset="-122"/>
              </a:rPr>
              <a:t>4</a:t>
            </a:r>
            <a:endParaRPr lang="zh-CN" altLang="en-US" sz="3200" dirty="0">
              <a:solidFill>
                <a:srgbClr val="034E3B"/>
              </a:solidFill>
              <a:latin typeface="Viner Hand ITC" panose="03070502030502020203" pitchFamily="66" charset="0"/>
              <a:ea typeface="方正兰亭黑简体" panose="02000000000000000000" pitchFamily="2" charset="-122"/>
              <a:sym typeface="方正兰亭粗黑_GBK" panose="02000000000000000000" pitchFamily="2" charset="-122"/>
            </a:endParaRPr>
          </a:p>
        </p:txBody>
      </p:sp>
      <p:sp>
        <p:nvSpPr>
          <p:cNvPr id="3" name="文本框 18">
            <a:extLst>
              <a:ext uri="{FF2B5EF4-FFF2-40B4-BE49-F238E27FC236}">
                <a16:creationId xmlns:a16="http://schemas.microsoft.com/office/drawing/2014/main" id="{014D4DC4-8743-3062-0BB8-87905FE54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6019" y="5141445"/>
            <a:ext cx="39671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800" b="1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  <a:sym typeface="方正兰亭黑简体" panose="02000000000000000000" pitchFamily="2" charset="-122"/>
              </a:rPr>
              <a:t>Q</a:t>
            </a:r>
            <a:r>
              <a:rPr lang="en-US" altLang="zh-CN" sz="2800" dirty="0">
                <a:solidFill>
                  <a:srgbClr val="386F53"/>
                </a:solidFill>
                <a:latin typeface="Times New Roman" panose="02020603050405020304" pitchFamily="18" charset="0"/>
                <a:ea typeface="方正兰亭黑简体" panose="02000000000000000000" pitchFamily="2" charset="-122"/>
                <a:cs typeface="Times New Roman" panose="02020603050405020304" pitchFamily="18" charset="0"/>
                <a:sym typeface="方正兰亭黑简体" panose="02000000000000000000" pitchFamily="2" charset="-122"/>
              </a:rPr>
              <a:t> </a:t>
            </a:r>
            <a:r>
              <a:rPr lang="en-US" altLang="zh-CN" sz="2800" dirty="0">
                <a:solidFill>
                  <a:srgbClr val="034E3B"/>
                </a:solidFill>
                <a:latin typeface="Footlight MT Light" panose="0204060206030A020304" pitchFamily="18" charset="0"/>
                <a:ea typeface="方正兰亭黑简体" panose="02000000000000000000" pitchFamily="2" charset="-122"/>
                <a:cs typeface="Times New Roman" panose="02020603050405020304" pitchFamily="18" charset="0"/>
                <a:sym typeface="方正兰亭黑简体" panose="02000000000000000000" pitchFamily="2" charset="-122"/>
              </a:rPr>
              <a:t>&amp;</a:t>
            </a:r>
            <a:r>
              <a:rPr lang="en-US" altLang="zh-CN" sz="2800" dirty="0">
                <a:solidFill>
                  <a:srgbClr val="386F53"/>
                </a:solidFill>
                <a:latin typeface="Times New Roman" panose="02020603050405020304" pitchFamily="18" charset="0"/>
                <a:ea typeface="方正兰亭黑简体" panose="02000000000000000000" pitchFamily="2" charset="-122"/>
                <a:cs typeface="Times New Roman" panose="02020603050405020304" pitchFamily="18" charset="0"/>
                <a:sym typeface="方正兰亭黑简体" panose="02000000000000000000" pitchFamily="2" charset="-122"/>
              </a:rPr>
              <a:t> </a:t>
            </a:r>
            <a:r>
              <a:rPr lang="en-US" altLang="zh-CN" sz="2800" b="1" dirty="0">
                <a:solidFill>
                  <a:srgbClr val="3B6157"/>
                </a:solidFill>
                <a:latin typeface="Viner Hand ITC" panose="03070502030502020203" pitchFamily="66" charset="0"/>
                <a:ea typeface="方正兰亭黑简体" panose="02000000000000000000" pitchFamily="2" charset="-122"/>
                <a:sym typeface="方正兰亭黑简体" panose="02000000000000000000" pitchFamily="2" charset="-122"/>
              </a:rPr>
              <a:t>A</a:t>
            </a:r>
            <a:endParaRPr lang="zh-CN" altLang="en-US" sz="2800" b="1" dirty="0">
              <a:solidFill>
                <a:srgbClr val="3B6157"/>
              </a:solidFill>
              <a:latin typeface="Viner Hand ITC" panose="03070502030502020203" pitchFamily="66" charset="0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等腰三角形 6"/>
          <p:cNvSpPr>
            <a:spLocks noChangeArrowheads="1"/>
          </p:cNvSpPr>
          <p:nvPr/>
        </p:nvSpPr>
        <p:spPr bwMode="auto">
          <a:xfrm flipV="1">
            <a:off x="9783763" y="2325688"/>
            <a:ext cx="2008187" cy="1731962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0498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13314" name="等腰三角形 5"/>
          <p:cNvSpPr>
            <a:spLocks noChangeArrowheads="1"/>
          </p:cNvSpPr>
          <p:nvPr/>
        </p:nvSpPr>
        <p:spPr bwMode="auto">
          <a:xfrm flipV="1">
            <a:off x="6826250" y="1449388"/>
            <a:ext cx="4565650" cy="4514850"/>
          </a:xfrm>
          <a:prstGeom prst="triangle">
            <a:avLst>
              <a:gd name="adj" fmla="val 50000"/>
            </a:avLst>
          </a:prstGeom>
          <a:noFill/>
          <a:ln w="57150">
            <a:solidFill>
              <a:srgbClr val="707029">
                <a:alpha val="64999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13315" name="等腰三角形 7"/>
          <p:cNvSpPr>
            <a:spLocks noChangeArrowheads="1"/>
          </p:cNvSpPr>
          <p:nvPr/>
        </p:nvSpPr>
        <p:spPr bwMode="auto">
          <a:xfrm flipV="1">
            <a:off x="9036050" y="4508500"/>
            <a:ext cx="2555875" cy="2201863"/>
          </a:xfrm>
          <a:prstGeom prst="triangle">
            <a:avLst>
              <a:gd name="adj" fmla="val 50000"/>
            </a:avLst>
          </a:prstGeom>
          <a:noFill/>
          <a:ln w="12700">
            <a:solidFill>
              <a:srgbClr val="B2AD4E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pic>
        <p:nvPicPr>
          <p:cNvPr id="13316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6" t="4375" r="32281"/>
          <a:stretch>
            <a:fillRect/>
          </a:stretch>
        </p:blipFill>
        <p:spPr bwMode="auto">
          <a:xfrm>
            <a:off x="6610350" y="0"/>
            <a:ext cx="5581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文本框 8"/>
          <p:cNvSpPr>
            <a:spLocks noChangeArrowheads="1"/>
          </p:cNvSpPr>
          <p:nvPr/>
        </p:nvSpPr>
        <p:spPr bwMode="auto">
          <a:xfrm>
            <a:off x="8636000" y="1543050"/>
            <a:ext cx="2555875" cy="377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3900" dirty="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经典繁毛楷" pitchFamily="1" charset="-122"/>
              </a:rPr>
              <a:t>1</a:t>
            </a:r>
            <a:endParaRPr lang="zh-CN" altLang="en-US" sz="23900" dirty="0">
              <a:solidFill>
                <a:schemeClr val="bg1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sym typeface="经典繁毛楷" pitchFamily="1" charset="-122"/>
            </a:endParaRPr>
          </a:p>
        </p:txBody>
      </p:sp>
      <p:grpSp>
        <p:nvGrpSpPr>
          <p:cNvPr id="2" name="组合 19">
            <a:extLst>
              <a:ext uri="{FF2B5EF4-FFF2-40B4-BE49-F238E27FC236}">
                <a16:creationId xmlns:a16="http://schemas.microsoft.com/office/drawing/2014/main" id="{98D42883-77C2-511F-0BC1-F33CD6CEC8EB}"/>
              </a:ext>
            </a:extLst>
          </p:cNvPr>
          <p:cNvGrpSpPr>
            <a:grpSpLocks/>
          </p:cNvGrpSpPr>
          <p:nvPr/>
        </p:nvGrpSpPr>
        <p:grpSpPr bwMode="auto">
          <a:xfrm>
            <a:off x="706438" y="2397125"/>
            <a:ext cx="5795962" cy="2063751"/>
            <a:chOff x="76198" y="0"/>
            <a:chExt cx="5795831" cy="2063386"/>
          </a:xfrm>
        </p:grpSpPr>
        <p:sp>
          <p:nvSpPr>
            <p:cNvPr id="3" name="直接连接符 10">
              <a:extLst>
                <a:ext uri="{FF2B5EF4-FFF2-40B4-BE49-F238E27FC236}">
                  <a16:creationId xmlns:a16="http://schemas.microsoft.com/office/drawing/2014/main" id="{CAB6D60B-6C62-F125-F3C0-46E281F6A6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050" y="0"/>
              <a:ext cx="4981666" cy="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文本框 14">
              <a:extLst>
                <a:ext uri="{FF2B5EF4-FFF2-40B4-BE49-F238E27FC236}">
                  <a16:creationId xmlns:a16="http://schemas.microsoft.com/office/drawing/2014/main" id="{6C9AD835-6421-6C0E-7337-F1EB85013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98" y="708528"/>
              <a:ext cx="5795831" cy="707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4000" dirty="0">
                  <a:solidFill>
                    <a:srgbClr val="386F53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方正兰亭黑简体" panose="02000000000000000000" pitchFamily="2" charset="-122"/>
                </a:rPr>
                <a:t>INTRODUCTION</a:t>
              </a:r>
              <a:endParaRPr lang="zh-CN" altLang="en-US" sz="2000" dirty="0">
                <a:solidFill>
                  <a:srgbClr val="386F53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5" name="直接连接符 17">
              <a:extLst>
                <a:ext uri="{FF2B5EF4-FFF2-40B4-BE49-F238E27FC236}">
                  <a16:creationId xmlns:a16="http://schemas.microsoft.com/office/drawing/2014/main" id="{401CAD13-13C2-2FFF-1DCE-DB221F1344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050" y="2063385"/>
              <a:ext cx="4981666" cy="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5" name="组合 5"/>
          <p:cNvGrpSpPr>
            <a:grpSpLocks/>
          </p:cNvGrpSpPr>
          <p:nvPr/>
        </p:nvGrpSpPr>
        <p:grpSpPr bwMode="auto">
          <a:xfrm>
            <a:off x="0" y="-41275"/>
            <a:ext cx="6669088" cy="1303338"/>
            <a:chOff x="0" y="0"/>
            <a:chExt cx="6669552" cy="1304243"/>
          </a:xfrm>
        </p:grpSpPr>
        <p:sp>
          <p:nvSpPr>
            <p:cNvPr id="6146" name="等腰三角形 6"/>
            <p:cNvSpPr>
              <a:spLocks noChangeArrowheads="1"/>
            </p:cNvSpPr>
            <p:nvPr/>
          </p:nvSpPr>
          <p:spPr bwMode="auto">
            <a:xfrm flipV="1">
              <a:off x="7496" y="261610"/>
              <a:ext cx="832662" cy="823414"/>
            </a:xfrm>
            <a:prstGeom prst="triangle">
              <a:avLst>
                <a:gd name="adj" fmla="val 50000"/>
              </a:avLst>
            </a:prstGeom>
            <a:noFill/>
            <a:ln w="57150">
              <a:solidFill>
                <a:srgbClr val="2A555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en-US">
                <a:solidFill>
                  <a:srgbClr val="2A555B"/>
                </a:solidFill>
                <a:latin typeface="等线" panose="02010600030101010101" pitchFamily="2" charset="-122"/>
                <a:sym typeface="等线" panose="02010600030101010101" pitchFamily="2" charset="-122"/>
              </a:endParaRPr>
            </a:p>
          </p:txBody>
        </p:sp>
        <p:sp>
          <p:nvSpPr>
            <p:cNvPr id="6147" name="等腰三角形 7"/>
            <p:cNvSpPr>
              <a:spLocks noChangeArrowheads="1"/>
            </p:cNvSpPr>
            <p:nvPr/>
          </p:nvSpPr>
          <p:spPr bwMode="auto">
            <a:xfrm flipV="1">
              <a:off x="278685" y="480829"/>
              <a:ext cx="832662" cy="823414"/>
            </a:xfrm>
            <a:prstGeom prst="triangle">
              <a:avLst>
                <a:gd name="adj" fmla="val 50000"/>
              </a:avLst>
            </a:prstGeom>
            <a:noFill/>
            <a:ln w="57150">
              <a:solidFill>
                <a:srgbClr val="707029">
                  <a:alpha val="64999"/>
                </a:srgb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endParaRPr>
            </a:p>
          </p:txBody>
        </p:sp>
        <p:pic>
          <p:nvPicPr>
            <p:cNvPr id="6148" name="图片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54" t="50206" r="23984"/>
            <a:stretch>
              <a:fillRect/>
            </a:stretch>
          </p:blipFill>
          <p:spPr bwMode="auto">
            <a:xfrm>
              <a:off x="0" y="0"/>
              <a:ext cx="1799771" cy="1261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9" name="文本框 9"/>
            <p:cNvSpPr>
              <a:spLocks noChangeArrowheads="1"/>
            </p:cNvSpPr>
            <p:nvPr/>
          </p:nvSpPr>
          <p:spPr bwMode="auto">
            <a:xfrm>
              <a:off x="1807267" y="203737"/>
              <a:ext cx="486228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2800" dirty="0">
                  <a:solidFill>
                    <a:srgbClr val="2A555B"/>
                  </a:solidFill>
                  <a:latin typeface="方正兰亭粗黑_GBK" panose="02000000000000000000" pitchFamily="2" charset="-122"/>
                  <a:ea typeface="方正兰亭粗黑_GBK" panose="02000000000000000000" pitchFamily="2" charset="-122"/>
                  <a:sym typeface="方正兰亭粗黑_GBK" panose="02000000000000000000" pitchFamily="2" charset="-122"/>
                </a:rPr>
                <a:t>INTRODUCTION</a:t>
              </a:r>
              <a:endParaRPr lang="zh-CN" altLang="en-US" dirty="0">
                <a:ea typeface="宋体" panose="02010600030101010101" pitchFamily="2" charset="-122"/>
              </a:endParaRPr>
            </a:p>
          </p:txBody>
        </p:sp>
        <p:sp>
          <p:nvSpPr>
            <p:cNvPr id="6150" name="文本框 10"/>
            <p:cNvSpPr>
              <a:spLocks noChangeArrowheads="1"/>
            </p:cNvSpPr>
            <p:nvPr/>
          </p:nvSpPr>
          <p:spPr bwMode="auto">
            <a:xfrm>
              <a:off x="596997" y="109585"/>
              <a:ext cx="83266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方正兰亭粗黑_GBK" panose="02000000000000000000" pitchFamily="2" charset="-122"/>
                  <a:ea typeface="方正兰亭粗黑_GBK" panose="02000000000000000000" pitchFamily="2" charset="-122"/>
                  <a:sym typeface="方正兰亭粗黑_GBK" panose="02000000000000000000" pitchFamily="2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方正兰亭粗黑_GBK" panose="02000000000000000000" pitchFamily="2" charset="-122"/>
              </a:endParaRPr>
            </a:p>
          </p:txBody>
        </p:sp>
      </p:grpSp>
      <p:pic>
        <p:nvPicPr>
          <p:cNvPr id="6151" name="图片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5" r="50000" b="21051"/>
          <a:stretch>
            <a:fillRect/>
          </a:stretch>
        </p:blipFill>
        <p:spPr bwMode="auto">
          <a:xfrm>
            <a:off x="9356725" y="1400175"/>
            <a:ext cx="2835275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70D00B0-77B3-3D7C-5209-14DC8DC90E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6" y="2828061"/>
            <a:ext cx="4625868" cy="2602051"/>
          </a:xfrm>
          <a:prstGeom prst="rect">
            <a:avLst/>
          </a:prstGeom>
          <a:effectLst>
            <a:softEdge rad="139700"/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887D316-1C8F-42B3-3D20-A22BF21EEBB1}"/>
              </a:ext>
            </a:extLst>
          </p:cNvPr>
          <p:cNvSpPr txBox="1"/>
          <p:nvPr/>
        </p:nvSpPr>
        <p:spPr>
          <a:xfrm>
            <a:off x="5744125" y="1321850"/>
            <a:ext cx="4038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Adam Alter</a:t>
            </a:r>
            <a:endParaRPr lang="zh-CN" altLang="en-US" sz="5400" b="1" dirty="0">
              <a:solidFill>
                <a:srgbClr val="034E3B"/>
              </a:solidFill>
              <a:latin typeface="Viner Hand ITC" panose="03070502030502020203" pitchFamily="66" charset="0"/>
              <a:ea typeface="方正兰亭黑简体" panose="020000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977C6C-5841-2C82-74F5-AF8F5B7C87D7}"/>
              </a:ext>
            </a:extLst>
          </p:cNvPr>
          <p:cNvSpPr txBox="1"/>
          <p:nvPr/>
        </p:nvSpPr>
        <p:spPr>
          <a:xfrm>
            <a:off x="5211184" y="2474118"/>
            <a:ext cx="51045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Professor of Marketing at New York University’s Stern School of Business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41D40B1-311D-7E2D-9873-C33383A0A273}"/>
              </a:ext>
            </a:extLst>
          </p:cNvPr>
          <p:cNvSpPr txBox="1"/>
          <p:nvPr/>
        </p:nvSpPr>
        <p:spPr>
          <a:xfrm>
            <a:off x="5211184" y="3413809"/>
            <a:ext cx="462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the New York Times </a:t>
            </a:r>
          </a:p>
          <a:p>
            <a:pPr algn="r"/>
            <a:r>
              <a:rPr lang="en-US" altLang="zh-CN" sz="2000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bestselling author of two books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C12964-06B9-6F53-6E8E-46BB1140DE2E}"/>
              </a:ext>
            </a:extLst>
          </p:cNvPr>
          <p:cNvSpPr txBox="1"/>
          <p:nvPr/>
        </p:nvSpPr>
        <p:spPr>
          <a:xfrm>
            <a:off x="5211186" y="4353501"/>
            <a:ext cx="46258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M.A. </a:t>
            </a:r>
            <a:r>
              <a:rPr lang="en-US" altLang="zh-CN" sz="2000" dirty="0">
                <a:solidFill>
                  <a:srgbClr val="034E3B"/>
                </a:solidFill>
                <a:latin typeface="Footlight MT Light" panose="0204060206030A020304" pitchFamily="18" charset="0"/>
                <a:ea typeface="方正兰亭黑简体" panose="02000000000000000000" pitchFamily="2" charset="-122"/>
                <a:cs typeface="Times New Roman" panose="02020603050405020304" pitchFamily="18" charset="0"/>
                <a:sym typeface="方正兰亭黑简体" panose="02000000000000000000" pitchFamily="2" charset="-122"/>
              </a:rPr>
              <a:t>&amp;</a:t>
            </a:r>
            <a:r>
              <a:rPr lang="en-US" altLang="zh-CN" sz="2000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 Ph.D. (Psychology) </a:t>
            </a:r>
          </a:p>
          <a:p>
            <a:pPr algn="r"/>
            <a:r>
              <a:rPr lang="en-US" altLang="zh-CN" sz="2000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Princeton University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32BC7BB-563D-FFB6-2CF5-ED0F1E7B8221}"/>
              </a:ext>
            </a:extLst>
          </p:cNvPr>
          <p:cNvSpPr txBox="1"/>
          <p:nvPr/>
        </p:nvSpPr>
        <p:spPr>
          <a:xfrm>
            <a:off x="5211184" y="5207274"/>
            <a:ext cx="4625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BS.Sc</a:t>
            </a:r>
            <a:r>
              <a:rPr lang="en-US" altLang="zh-CN" sz="2000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 (Psychology)</a:t>
            </a:r>
          </a:p>
          <a:p>
            <a:pPr algn="r"/>
            <a:r>
              <a:rPr lang="en-US" altLang="zh-CN" sz="2000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University of New South Wales</a:t>
            </a:r>
          </a:p>
        </p:txBody>
      </p:sp>
    </p:spTree>
    <p:extLst>
      <p:ext uri="{BB962C8B-B14F-4D97-AF65-F5344CB8AC3E}">
        <p14:creationId xmlns:p14="http://schemas.microsoft.com/office/powerpoint/2010/main" val="712047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等腰三角形 6"/>
          <p:cNvSpPr>
            <a:spLocks noChangeArrowheads="1"/>
          </p:cNvSpPr>
          <p:nvPr/>
        </p:nvSpPr>
        <p:spPr bwMode="auto">
          <a:xfrm flipV="1">
            <a:off x="9783763" y="2325688"/>
            <a:ext cx="2008187" cy="1731962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0498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4098" name="等腰三角形 5"/>
          <p:cNvSpPr>
            <a:spLocks noChangeArrowheads="1"/>
          </p:cNvSpPr>
          <p:nvPr/>
        </p:nvSpPr>
        <p:spPr bwMode="auto">
          <a:xfrm flipV="1">
            <a:off x="6826250" y="1449388"/>
            <a:ext cx="4565650" cy="4514850"/>
          </a:xfrm>
          <a:prstGeom prst="triangle">
            <a:avLst>
              <a:gd name="adj" fmla="val 50000"/>
            </a:avLst>
          </a:prstGeom>
          <a:noFill/>
          <a:ln w="57150">
            <a:solidFill>
              <a:srgbClr val="707029">
                <a:alpha val="64999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sp>
        <p:nvSpPr>
          <p:cNvPr id="4099" name="等腰三角形 7"/>
          <p:cNvSpPr>
            <a:spLocks noChangeArrowheads="1"/>
          </p:cNvSpPr>
          <p:nvPr/>
        </p:nvSpPr>
        <p:spPr bwMode="auto">
          <a:xfrm flipV="1">
            <a:off x="9036050" y="4508500"/>
            <a:ext cx="2555875" cy="2201863"/>
          </a:xfrm>
          <a:prstGeom prst="triangle">
            <a:avLst>
              <a:gd name="adj" fmla="val 50000"/>
            </a:avLst>
          </a:prstGeom>
          <a:noFill/>
          <a:ln w="12700">
            <a:solidFill>
              <a:srgbClr val="B2AD4E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等线" panose="02010600030101010101" pitchFamily="2" charset="-122"/>
              <a:sym typeface="等线" panose="02010600030101010101" pitchFamily="2" charset="-122"/>
            </a:endParaRPr>
          </a:p>
        </p:txBody>
      </p:sp>
      <p:pic>
        <p:nvPicPr>
          <p:cNvPr id="4100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6" t="4375" r="32281"/>
          <a:stretch>
            <a:fillRect/>
          </a:stretch>
        </p:blipFill>
        <p:spPr bwMode="auto">
          <a:xfrm>
            <a:off x="6610350" y="0"/>
            <a:ext cx="5581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文本框 8"/>
          <p:cNvSpPr>
            <a:spLocks noChangeArrowheads="1"/>
          </p:cNvSpPr>
          <p:nvPr/>
        </p:nvSpPr>
        <p:spPr bwMode="auto">
          <a:xfrm>
            <a:off x="8636000" y="1543050"/>
            <a:ext cx="2555875" cy="377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3900" dirty="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经典繁毛楷" pitchFamily="1" charset="-122"/>
              </a:rPr>
              <a:t>2</a:t>
            </a:r>
            <a:endParaRPr lang="zh-CN" altLang="en-US" sz="23900" dirty="0">
              <a:solidFill>
                <a:schemeClr val="bg1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sym typeface="经典繁毛楷" pitchFamily="1" charset="-122"/>
            </a:endParaRPr>
          </a:p>
        </p:txBody>
      </p:sp>
      <p:grpSp>
        <p:nvGrpSpPr>
          <p:cNvPr id="4102" name="组合 19"/>
          <p:cNvGrpSpPr>
            <a:grpSpLocks/>
          </p:cNvGrpSpPr>
          <p:nvPr/>
        </p:nvGrpSpPr>
        <p:grpSpPr bwMode="auto">
          <a:xfrm>
            <a:off x="706438" y="2397125"/>
            <a:ext cx="5795962" cy="2063751"/>
            <a:chOff x="76198" y="0"/>
            <a:chExt cx="5795831" cy="2063386"/>
          </a:xfrm>
        </p:grpSpPr>
        <p:sp>
          <p:nvSpPr>
            <p:cNvPr id="4103" name="直接连接符 10"/>
            <p:cNvSpPr>
              <a:spLocks noChangeShapeType="1"/>
            </p:cNvSpPr>
            <p:nvPr/>
          </p:nvSpPr>
          <p:spPr bwMode="auto">
            <a:xfrm>
              <a:off x="400050" y="0"/>
              <a:ext cx="4981666" cy="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4" name="文本框 14"/>
            <p:cNvSpPr>
              <a:spLocks noChangeArrowheads="1"/>
            </p:cNvSpPr>
            <p:nvPr/>
          </p:nvSpPr>
          <p:spPr bwMode="auto">
            <a:xfrm>
              <a:off x="76198" y="708528"/>
              <a:ext cx="5795831" cy="707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4000" dirty="0">
                  <a:solidFill>
                    <a:srgbClr val="386F53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方正兰亭黑简体" panose="02000000000000000000" pitchFamily="2" charset="-122"/>
                </a:rPr>
                <a:t>SUMMARY</a:t>
              </a:r>
              <a:endParaRPr lang="zh-CN" altLang="en-US" sz="2000" dirty="0">
                <a:solidFill>
                  <a:srgbClr val="386F53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105" name="直接连接符 17"/>
            <p:cNvSpPr>
              <a:spLocks noChangeShapeType="1"/>
            </p:cNvSpPr>
            <p:nvPr/>
          </p:nvSpPr>
          <p:spPr bwMode="auto">
            <a:xfrm>
              <a:off x="400050" y="2063385"/>
              <a:ext cx="4981666" cy="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1" name="组合 4"/>
          <p:cNvGrpSpPr>
            <a:grpSpLocks/>
          </p:cNvGrpSpPr>
          <p:nvPr/>
        </p:nvGrpSpPr>
        <p:grpSpPr bwMode="auto">
          <a:xfrm>
            <a:off x="0" y="-41275"/>
            <a:ext cx="1799646" cy="1303338"/>
            <a:chOff x="0" y="0"/>
            <a:chExt cx="1799771" cy="1304243"/>
          </a:xfrm>
        </p:grpSpPr>
        <p:sp>
          <p:nvSpPr>
            <p:cNvPr id="10242" name="等腰三角形 5"/>
            <p:cNvSpPr>
              <a:spLocks noChangeArrowheads="1"/>
            </p:cNvSpPr>
            <p:nvPr/>
          </p:nvSpPr>
          <p:spPr bwMode="auto">
            <a:xfrm flipV="1">
              <a:off x="7496" y="261610"/>
              <a:ext cx="832662" cy="823414"/>
            </a:xfrm>
            <a:prstGeom prst="triangle">
              <a:avLst>
                <a:gd name="adj" fmla="val 50000"/>
              </a:avLst>
            </a:prstGeom>
            <a:noFill/>
            <a:ln w="57150">
              <a:solidFill>
                <a:srgbClr val="2A555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en-US">
                <a:solidFill>
                  <a:srgbClr val="2A555B"/>
                </a:solidFill>
                <a:latin typeface="等线" panose="02010600030101010101" pitchFamily="2" charset="-122"/>
                <a:sym typeface="等线" panose="02010600030101010101" pitchFamily="2" charset="-122"/>
              </a:endParaRPr>
            </a:p>
          </p:txBody>
        </p:sp>
        <p:sp>
          <p:nvSpPr>
            <p:cNvPr id="10243" name="等腰三角形 6"/>
            <p:cNvSpPr>
              <a:spLocks noChangeArrowheads="1"/>
            </p:cNvSpPr>
            <p:nvPr/>
          </p:nvSpPr>
          <p:spPr bwMode="auto">
            <a:xfrm flipV="1">
              <a:off x="278685" y="480829"/>
              <a:ext cx="832662" cy="823414"/>
            </a:xfrm>
            <a:prstGeom prst="triangle">
              <a:avLst>
                <a:gd name="adj" fmla="val 50000"/>
              </a:avLst>
            </a:prstGeom>
            <a:noFill/>
            <a:ln w="57150">
              <a:solidFill>
                <a:srgbClr val="707029">
                  <a:alpha val="64999"/>
                </a:srgb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endParaRPr>
            </a:p>
          </p:txBody>
        </p:sp>
        <p:pic>
          <p:nvPicPr>
            <p:cNvPr id="10244" name="图片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54" t="50206" r="23984"/>
            <a:stretch>
              <a:fillRect/>
            </a:stretch>
          </p:blipFill>
          <p:spPr bwMode="auto">
            <a:xfrm>
              <a:off x="0" y="0"/>
              <a:ext cx="1799771" cy="1261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文本框 10">
            <a:extLst>
              <a:ext uri="{FF2B5EF4-FFF2-40B4-BE49-F238E27FC236}">
                <a16:creationId xmlns:a16="http://schemas.microsoft.com/office/drawing/2014/main" id="{75C49F4E-EE12-4AA6-9229-090E5598A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55" y="68234"/>
            <a:ext cx="832604" cy="645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3600" dirty="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方正兰亭粗黑_GBK" panose="02000000000000000000" pitchFamily="2" charset="-122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sym typeface="方正兰亭粗黑_GBK" panose="02000000000000000000" pitchFamily="2" charset="-122"/>
            </a:endParaRPr>
          </a:p>
        </p:txBody>
      </p:sp>
      <p:sp>
        <p:nvSpPr>
          <p:cNvPr id="3" name="文本框 9">
            <a:extLst>
              <a:ext uri="{FF2B5EF4-FFF2-40B4-BE49-F238E27FC236}">
                <a16:creationId xmlns:a16="http://schemas.microsoft.com/office/drawing/2014/main" id="{7C7EBC17-8216-184B-7522-F76DB93D3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141" y="162321"/>
            <a:ext cx="3044557" cy="52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800" dirty="0">
                <a:solidFill>
                  <a:srgbClr val="2A555B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方正兰亭粗黑_GBK" panose="02000000000000000000" pitchFamily="2" charset="-122"/>
              </a:rPr>
              <a:t>SUMMARY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F41812-6578-A000-50A7-AC63470C226F}"/>
              </a:ext>
            </a:extLst>
          </p:cNvPr>
          <p:cNvSpPr txBox="1"/>
          <p:nvPr/>
        </p:nvSpPr>
        <p:spPr>
          <a:xfrm>
            <a:off x="39953" y="2286039"/>
            <a:ext cx="4906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"dogfooding" </a:t>
            </a:r>
          </a:p>
          <a:p>
            <a:pPr algn="ctr"/>
            <a:r>
              <a:rPr lang="en-US" altLang="zh-CN" sz="2800" u="sng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In  the  business  world</a:t>
            </a:r>
            <a:endParaRPr lang="zh-CN" altLang="en-US" sz="2800" u="sng" dirty="0">
              <a:solidFill>
                <a:srgbClr val="034E3B"/>
              </a:solidFill>
              <a:latin typeface="Viner Hand ITC" panose="03070502030502020203" pitchFamily="66" charset="0"/>
              <a:ea typeface="方正兰亭黑简体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2FAD72-138E-0E22-909D-8A3689C27114}"/>
              </a:ext>
            </a:extLst>
          </p:cNvPr>
          <p:cNvSpPr txBox="1"/>
          <p:nvPr/>
        </p:nvSpPr>
        <p:spPr>
          <a:xfrm>
            <a:off x="-59189" y="3786770"/>
            <a:ext cx="51045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use their own products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1D31787-5C47-09A9-72A0-EBBFC8860902}"/>
              </a:ext>
            </a:extLst>
          </p:cNvPr>
          <p:cNvSpPr txBox="1"/>
          <p:nvPr/>
        </p:nvSpPr>
        <p:spPr>
          <a:xfrm>
            <a:off x="-59189" y="4230638"/>
            <a:ext cx="51045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to demonstrate their confidence</a:t>
            </a:r>
            <a:endParaRPr lang="zh-CN" altLang="en-US" sz="2400" dirty="0">
              <a:solidFill>
                <a:srgbClr val="034E3B"/>
              </a:solidFill>
              <a:latin typeface="Viner Hand ITC" panose="03070502030502020203" pitchFamily="66" charset="0"/>
              <a:ea typeface="方正兰亭黑简体" panose="02000000000000000000" pitchFamily="2" charset="-122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D56B3684-6B2D-0D71-C14D-763C8A20BDB4}"/>
              </a:ext>
            </a:extLst>
          </p:cNvPr>
          <p:cNvSpPr/>
          <p:nvPr/>
        </p:nvSpPr>
        <p:spPr>
          <a:xfrm>
            <a:off x="5101780" y="3167390"/>
            <a:ext cx="1271506" cy="5232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6F53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3334389-BCD7-1992-681A-E277B66275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5" t="3210" r="9683" b="3210"/>
          <a:stretch/>
        </p:blipFill>
        <p:spPr>
          <a:xfrm>
            <a:off x="7340304" y="1363388"/>
            <a:ext cx="3584852" cy="259113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B5E0DBF-842B-3C07-D0F5-09E285CEDF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5" t="3210" r="10179" b="3210"/>
          <a:stretch/>
        </p:blipFill>
        <p:spPr>
          <a:xfrm>
            <a:off x="7340304" y="4021187"/>
            <a:ext cx="3560563" cy="2591133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B46685B-74F1-00F9-5BD7-20977A3D601C}"/>
              </a:ext>
            </a:extLst>
          </p:cNvPr>
          <p:cNvSpPr txBox="1"/>
          <p:nvPr/>
        </p:nvSpPr>
        <p:spPr>
          <a:xfrm>
            <a:off x="4851697" y="2867849"/>
            <a:ext cx="17716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solidFill>
                  <a:srgbClr val="034E3B"/>
                </a:solidFill>
                <a:latin typeface="Segoe Script" panose="030B0504020000000003" pitchFamily="66" charset="0"/>
                <a:ea typeface="方正兰亭黑简体" panose="02000000000000000000" pitchFamily="2" charset="-122"/>
              </a:rPr>
              <a:t>exception</a:t>
            </a:r>
            <a:endParaRPr lang="zh-CN" altLang="en-US" sz="2400" i="1" dirty="0">
              <a:solidFill>
                <a:srgbClr val="034E3B"/>
              </a:solidFill>
              <a:latin typeface="Segoe Script" panose="030B0504020000000003" pitchFamily="66" charset="0"/>
              <a:ea typeface="方正兰亭黑简体" panose="020000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6045549-C66E-0D9C-F4C1-E64CEB9A06E5}"/>
              </a:ext>
            </a:extLst>
          </p:cNvPr>
          <p:cNvSpPr txBox="1"/>
          <p:nvPr/>
        </p:nvSpPr>
        <p:spPr>
          <a:xfrm>
            <a:off x="7113389" y="439220"/>
            <a:ext cx="4038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Steve Jobs</a:t>
            </a:r>
            <a:endParaRPr lang="zh-CN" altLang="en-US" sz="5400" b="1" dirty="0">
              <a:solidFill>
                <a:srgbClr val="034E3B"/>
              </a:solidFill>
              <a:latin typeface="Viner Hand ITC" panose="03070502030502020203" pitchFamily="66" charset="0"/>
              <a:ea typeface="方正兰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407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1" name="组合 4"/>
          <p:cNvGrpSpPr>
            <a:grpSpLocks/>
          </p:cNvGrpSpPr>
          <p:nvPr/>
        </p:nvGrpSpPr>
        <p:grpSpPr bwMode="auto">
          <a:xfrm>
            <a:off x="0" y="-41275"/>
            <a:ext cx="1799646" cy="1303338"/>
            <a:chOff x="0" y="0"/>
            <a:chExt cx="1799771" cy="1304243"/>
          </a:xfrm>
        </p:grpSpPr>
        <p:sp>
          <p:nvSpPr>
            <p:cNvPr id="10242" name="等腰三角形 5"/>
            <p:cNvSpPr>
              <a:spLocks noChangeArrowheads="1"/>
            </p:cNvSpPr>
            <p:nvPr/>
          </p:nvSpPr>
          <p:spPr bwMode="auto">
            <a:xfrm flipV="1">
              <a:off x="7496" y="261610"/>
              <a:ext cx="832662" cy="823414"/>
            </a:xfrm>
            <a:prstGeom prst="triangle">
              <a:avLst>
                <a:gd name="adj" fmla="val 50000"/>
              </a:avLst>
            </a:prstGeom>
            <a:noFill/>
            <a:ln w="57150">
              <a:solidFill>
                <a:srgbClr val="2A555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en-US">
                <a:solidFill>
                  <a:srgbClr val="2A555B"/>
                </a:solidFill>
                <a:latin typeface="等线" panose="02010600030101010101" pitchFamily="2" charset="-122"/>
                <a:sym typeface="等线" panose="02010600030101010101" pitchFamily="2" charset="-122"/>
              </a:endParaRPr>
            </a:p>
          </p:txBody>
        </p:sp>
        <p:sp>
          <p:nvSpPr>
            <p:cNvPr id="10243" name="等腰三角形 6"/>
            <p:cNvSpPr>
              <a:spLocks noChangeArrowheads="1"/>
            </p:cNvSpPr>
            <p:nvPr/>
          </p:nvSpPr>
          <p:spPr bwMode="auto">
            <a:xfrm flipV="1">
              <a:off x="278685" y="480829"/>
              <a:ext cx="832662" cy="823414"/>
            </a:xfrm>
            <a:prstGeom prst="triangle">
              <a:avLst>
                <a:gd name="adj" fmla="val 50000"/>
              </a:avLst>
            </a:prstGeom>
            <a:noFill/>
            <a:ln w="57150">
              <a:solidFill>
                <a:srgbClr val="707029">
                  <a:alpha val="64999"/>
                </a:srgb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endParaRPr>
            </a:p>
          </p:txBody>
        </p:sp>
        <p:pic>
          <p:nvPicPr>
            <p:cNvPr id="10244" name="图片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54" t="50206" r="23984"/>
            <a:stretch>
              <a:fillRect/>
            </a:stretch>
          </p:blipFill>
          <p:spPr bwMode="auto">
            <a:xfrm>
              <a:off x="0" y="0"/>
              <a:ext cx="1799771" cy="1261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文本框 10">
            <a:extLst>
              <a:ext uri="{FF2B5EF4-FFF2-40B4-BE49-F238E27FC236}">
                <a16:creationId xmlns:a16="http://schemas.microsoft.com/office/drawing/2014/main" id="{75C49F4E-EE12-4AA6-9229-090E5598A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55" y="68234"/>
            <a:ext cx="832604" cy="645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3600" dirty="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方正兰亭粗黑_GBK" panose="02000000000000000000" pitchFamily="2" charset="-122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sym typeface="方正兰亭粗黑_GBK" panose="020000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119DFC-6766-E7AB-9069-D7FC72C883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199" y="475397"/>
            <a:ext cx="5484601" cy="3079187"/>
          </a:xfrm>
          <a:prstGeom prst="rect">
            <a:avLst/>
          </a:prstGeom>
          <a:effectLst>
            <a:softEdge rad="24130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856DE4F-8A3D-C88D-FB90-E48E00D85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3" y="3704710"/>
            <a:ext cx="5484600" cy="306308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  <a:softEdge rad="177800"/>
          </a:effectLst>
        </p:spPr>
      </p:pic>
      <p:pic>
        <p:nvPicPr>
          <p:cNvPr id="11" name="图片 13">
            <a:extLst>
              <a:ext uri="{FF2B5EF4-FFF2-40B4-BE49-F238E27FC236}">
                <a16:creationId xmlns:a16="http://schemas.microsoft.com/office/drawing/2014/main" id="{30A60E63-D216-DEDF-60DB-D14B376C1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5" r="50000" b="21051"/>
          <a:stretch>
            <a:fillRect/>
          </a:stretch>
        </p:blipFill>
        <p:spPr bwMode="auto">
          <a:xfrm>
            <a:off x="9356725" y="1400175"/>
            <a:ext cx="2835275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9">
            <a:extLst>
              <a:ext uri="{FF2B5EF4-FFF2-40B4-BE49-F238E27FC236}">
                <a16:creationId xmlns:a16="http://schemas.microsoft.com/office/drawing/2014/main" id="{4C17A9C9-8551-B711-EC40-618C064C0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141" y="162321"/>
            <a:ext cx="3044557" cy="52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800" dirty="0">
                <a:solidFill>
                  <a:srgbClr val="2A555B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方正兰亭粗黑_GBK" panose="02000000000000000000" pitchFamily="2" charset="-122"/>
              </a:rPr>
              <a:t>SUMMARY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0E592D6-5CA8-0850-0DF7-AB8CDB672D2C}"/>
              </a:ext>
            </a:extLst>
          </p:cNvPr>
          <p:cNvSpPr txBox="1"/>
          <p:nvPr/>
        </p:nvSpPr>
        <p:spPr>
          <a:xfrm>
            <a:off x="1111270" y="1325016"/>
            <a:ext cx="4477859" cy="1631216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encroaches on </a:t>
            </a:r>
          </a:p>
          <a:p>
            <a:pPr algn="ctr"/>
            <a:r>
              <a:rPr lang="en-US" altLang="zh-CN" sz="2800" b="1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people’s </a:t>
            </a:r>
          </a:p>
          <a:p>
            <a:pPr algn="ctr"/>
            <a:r>
              <a:rPr lang="en-US" altLang="zh-CN" sz="2800" b="1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personal time</a:t>
            </a:r>
            <a:r>
              <a:rPr lang="en-US" altLang="zh-CN" sz="4400" b="1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 </a:t>
            </a:r>
            <a:endParaRPr lang="zh-CN" altLang="en-US" sz="4400" b="1" dirty="0">
              <a:solidFill>
                <a:srgbClr val="034E3B"/>
              </a:solidFill>
              <a:latin typeface="Viner Hand ITC" panose="03070502030502020203" pitchFamily="66" charset="0"/>
              <a:ea typeface="方正兰亭黑简体" panose="020000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C78D68-2650-6B41-CB1E-D6C5011FBE4D}"/>
              </a:ext>
            </a:extLst>
          </p:cNvPr>
          <p:cNvSpPr txBox="1"/>
          <p:nvPr/>
        </p:nvSpPr>
        <p:spPr>
          <a:xfrm>
            <a:off x="6412624" y="4420644"/>
            <a:ext cx="4477859" cy="1631216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Allocating a significant amount of time </a:t>
            </a:r>
          </a:p>
          <a:p>
            <a:pPr algn="ctr"/>
            <a:r>
              <a:rPr lang="en-US" altLang="zh-CN" sz="2800" b="1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on unpleasant apps.</a:t>
            </a:r>
            <a:r>
              <a:rPr lang="en-US" altLang="zh-CN" sz="4400" b="1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 </a:t>
            </a:r>
            <a:endParaRPr lang="zh-CN" altLang="en-US" sz="4400" b="1" dirty="0">
              <a:solidFill>
                <a:srgbClr val="034E3B"/>
              </a:solidFill>
              <a:latin typeface="Viner Hand ITC" panose="03070502030502020203" pitchFamily="66" charset="0"/>
              <a:ea typeface="方正兰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5406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5" name="组合 5"/>
          <p:cNvGrpSpPr>
            <a:grpSpLocks/>
          </p:cNvGrpSpPr>
          <p:nvPr/>
        </p:nvGrpSpPr>
        <p:grpSpPr bwMode="auto">
          <a:xfrm>
            <a:off x="0" y="-41275"/>
            <a:ext cx="6669088" cy="1303338"/>
            <a:chOff x="0" y="0"/>
            <a:chExt cx="6669552" cy="1304243"/>
          </a:xfrm>
        </p:grpSpPr>
        <p:sp>
          <p:nvSpPr>
            <p:cNvPr id="6146" name="等腰三角形 6"/>
            <p:cNvSpPr>
              <a:spLocks noChangeArrowheads="1"/>
            </p:cNvSpPr>
            <p:nvPr/>
          </p:nvSpPr>
          <p:spPr bwMode="auto">
            <a:xfrm flipV="1">
              <a:off x="7496" y="261610"/>
              <a:ext cx="832662" cy="823414"/>
            </a:xfrm>
            <a:prstGeom prst="triangle">
              <a:avLst>
                <a:gd name="adj" fmla="val 50000"/>
              </a:avLst>
            </a:prstGeom>
            <a:noFill/>
            <a:ln w="57150">
              <a:solidFill>
                <a:srgbClr val="2A555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en-US">
                <a:solidFill>
                  <a:srgbClr val="2A555B"/>
                </a:solidFill>
                <a:latin typeface="等线" panose="02010600030101010101" pitchFamily="2" charset="-122"/>
                <a:sym typeface="等线" panose="02010600030101010101" pitchFamily="2" charset="-122"/>
              </a:endParaRPr>
            </a:p>
          </p:txBody>
        </p:sp>
        <p:sp>
          <p:nvSpPr>
            <p:cNvPr id="6147" name="等腰三角形 7"/>
            <p:cNvSpPr>
              <a:spLocks noChangeArrowheads="1"/>
            </p:cNvSpPr>
            <p:nvPr/>
          </p:nvSpPr>
          <p:spPr bwMode="auto">
            <a:xfrm flipV="1">
              <a:off x="278685" y="480829"/>
              <a:ext cx="832662" cy="823414"/>
            </a:xfrm>
            <a:prstGeom prst="triangle">
              <a:avLst>
                <a:gd name="adj" fmla="val 50000"/>
              </a:avLst>
            </a:prstGeom>
            <a:noFill/>
            <a:ln w="57150">
              <a:solidFill>
                <a:srgbClr val="707029">
                  <a:alpha val="64999"/>
                </a:srgb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endParaRPr>
            </a:p>
          </p:txBody>
        </p:sp>
        <p:pic>
          <p:nvPicPr>
            <p:cNvPr id="6148" name="图片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54" t="50206" r="23984"/>
            <a:stretch>
              <a:fillRect/>
            </a:stretch>
          </p:blipFill>
          <p:spPr bwMode="auto">
            <a:xfrm>
              <a:off x="0" y="0"/>
              <a:ext cx="1799771" cy="1261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9" name="文本框 9"/>
            <p:cNvSpPr>
              <a:spLocks noChangeArrowheads="1"/>
            </p:cNvSpPr>
            <p:nvPr/>
          </p:nvSpPr>
          <p:spPr bwMode="auto">
            <a:xfrm>
              <a:off x="1807267" y="203737"/>
              <a:ext cx="486228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2800" dirty="0">
                  <a:solidFill>
                    <a:srgbClr val="2A555B"/>
                  </a:solidFill>
                  <a:latin typeface="方正兰亭粗黑_GBK" panose="02000000000000000000" pitchFamily="2" charset="-122"/>
                  <a:ea typeface="方正兰亭粗黑_GBK" panose="02000000000000000000" pitchFamily="2" charset="-122"/>
                  <a:sym typeface="方正兰亭粗黑_GBK" panose="02000000000000000000" pitchFamily="2" charset="-122"/>
                </a:rPr>
                <a:t>SUMMARY</a:t>
              </a:r>
              <a:endParaRPr lang="zh-CN" altLang="en-US" dirty="0">
                <a:ea typeface="宋体" panose="02010600030101010101" pitchFamily="2" charset="-122"/>
              </a:endParaRPr>
            </a:p>
          </p:txBody>
        </p:sp>
        <p:sp>
          <p:nvSpPr>
            <p:cNvPr id="6150" name="文本框 10"/>
            <p:cNvSpPr>
              <a:spLocks noChangeArrowheads="1"/>
            </p:cNvSpPr>
            <p:nvPr/>
          </p:nvSpPr>
          <p:spPr bwMode="auto">
            <a:xfrm>
              <a:off x="596997" y="109585"/>
              <a:ext cx="83266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方正兰亭粗黑_GBK" panose="02000000000000000000" pitchFamily="2" charset="-122"/>
                  <a:ea typeface="方正兰亭粗黑_GBK" panose="02000000000000000000" pitchFamily="2" charset="-122"/>
                  <a:sym typeface="方正兰亭粗黑_GBK" panose="02000000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方正兰亭粗黑_GBK" panose="02000000000000000000" pitchFamily="2" charset="-122"/>
              </a:endParaRPr>
            </a:p>
          </p:txBody>
        </p:sp>
      </p:grpSp>
      <p:pic>
        <p:nvPicPr>
          <p:cNvPr id="6151" name="图片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5" r="50000" b="21051"/>
          <a:stretch>
            <a:fillRect/>
          </a:stretch>
        </p:blipFill>
        <p:spPr bwMode="auto">
          <a:xfrm>
            <a:off x="9356725" y="1400175"/>
            <a:ext cx="2835275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A1806AB-B2EA-4913-9056-372F72DFA6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96" y="2436394"/>
            <a:ext cx="3633537" cy="3633537"/>
          </a:xfrm>
          <a:prstGeom prst="rect">
            <a:avLst/>
          </a:prstGeom>
          <a:effectLst>
            <a:softEdge rad="17780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3C6DFB1-3D5B-4583-513E-065D5DD2EC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920" y="2610852"/>
            <a:ext cx="5814054" cy="3284622"/>
          </a:xfrm>
          <a:prstGeom prst="rect">
            <a:avLst/>
          </a:prstGeom>
          <a:effectLst>
            <a:softEdge rad="190500"/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018F2EA-4895-E1E5-D36F-6EDA2A7B660D}"/>
              </a:ext>
            </a:extLst>
          </p:cNvPr>
          <p:cNvSpPr txBox="1"/>
          <p:nvPr/>
        </p:nvSpPr>
        <p:spPr>
          <a:xfrm>
            <a:off x="1190222" y="1434190"/>
            <a:ext cx="8755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the absence of stopping cues</a:t>
            </a:r>
            <a:endParaRPr lang="zh-CN" altLang="en-US" sz="5400" b="1" dirty="0">
              <a:solidFill>
                <a:srgbClr val="034E3B"/>
              </a:solidFill>
              <a:latin typeface="Viner Hand ITC" panose="03070502030502020203" pitchFamily="66" charset="0"/>
              <a:ea typeface="方正兰亭黑简体" panose="02000000000000000000" pitchFamily="2" charset="-122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14C2CCCA-121A-AF56-9CDE-6A5180F3D3BC}"/>
              </a:ext>
            </a:extLst>
          </p:cNvPr>
          <p:cNvSpPr/>
          <p:nvPr/>
        </p:nvSpPr>
        <p:spPr>
          <a:xfrm>
            <a:off x="4708062" y="3991553"/>
            <a:ext cx="883715" cy="5232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6F53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9160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5" name="组合 5"/>
          <p:cNvGrpSpPr>
            <a:grpSpLocks/>
          </p:cNvGrpSpPr>
          <p:nvPr/>
        </p:nvGrpSpPr>
        <p:grpSpPr bwMode="auto">
          <a:xfrm>
            <a:off x="0" y="-41275"/>
            <a:ext cx="6669088" cy="1303338"/>
            <a:chOff x="0" y="0"/>
            <a:chExt cx="6669552" cy="1304243"/>
          </a:xfrm>
        </p:grpSpPr>
        <p:sp>
          <p:nvSpPr>
            <p:cNvPr id="6146" name="等腰三角形 6"/>
            <p:cNvSpPr>
              <a:spLocks noChangeArrowheads="1"/>
            </p:cNvSpPr>
            <p:nvPr/>
          </p:nvSpPr>
          <p:spPr bwMode="auto">
            <a:xfrm flipV="1">
              <a:off x="7496" y="261610"/>
              <a:ext cx="832662" cy="823414"/>
            </a:xfrm>
            <a:prstGeom prst="triangle">
              <a:avLst>
                <a:gd name="adj" fmla="val 50000"/>
              </a:avLst>
            </a:prstGeom>
            <a:noFill/>
            <a:ln w="57150">
              <a:solidFill>
                <a:srgbClr val="2A555B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en-US">
                <a:solidFill>
                  <a:srgbClr val="2A555B"/>
                </a:solidFill>
                <a:latin typeface="等线" panose="02010600030101010101" pitchFamily="2" charset="-122"/>
                <a:sym typeface="等线" panose="02010600030101010101" pitchFamily="2" charset="-122"/>
              </a:endParaRPr>
            </a:p>
          </p:txBody>
        </p:sp>
        <p:sp>
          <p:nvSpPr>
            <p:cNvPr id="6147" name="等腰三角形 7"/>
            <p:cNvSpPr>
              <a:spLocks noChangeArrowheads="1"/>
            </p:cNvSpPr>
            <p:nvPr/>
          </p:nvSpPr>
          <p:spPr bwMode="auto">
            <a:xfrm flipV="1">
              <a:off x="278685" y="480829"/>
              <a:ext cx="832662" cy="823414"/>
            </a:xfrm>
            <a:prstGeom prst="triangle">
              <a:avLst>
                <a:gd name="adj" fmla="val 50000"/>
              </a:avLst>
            </a:prstGeom>
            <a:noFill/>
            <a:ln w="57150">
              <a:solidFill>
                <a:srgbClr val="707029">
                  <a:alpha val="64999"/>
                </a:srgb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pitchFamily="2" charset="-122"/>
                <a:sym typeface="等线" panose="02010600030101010101" pitchFamily="2" charset="-122"/>
              </a:endParaRPr>
            </a:p>
          </p:txBody>
        </p:sp>
        <p:pic>
          <p:nvPicPr>
            <p:cNvPr id="6148" name="图片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54" t="50206" r="23984"/>
            <a:stretch>
              <a:fillRect/>
            </a:stretch>
          </p:blipFill>
          <p:spPr bwMode="auto">
            <a:xfrm>
              <a:off x="0" y="0"/>
              <a:ext cx="1799771" cy="1261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9" name="文本框 9"/>
            <p:cNvSpPr>
              <a:spLocks noChangeArrowheads="1"/>
            </p:cNvSpPr>
            <p:nvPr/>
          </p:nvSpPr>
          <p:spPr bwMode="auto">
            <a:xfrm>
              <a:off x="1807267" y="203737"/>
              <a:ext cx="486228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2800" dirty="0">
                  <a:solidFill>
                    <a:srgbClr val="2A555B"/>
                  </a:solidFill>
                  <a:latin typeface="方正兰亭粗黑_GBK" panose="02000000000000000000" pitchFamily="2" charset="-122"/>
                  <a:ea typeface="方正兰亭粗黑_GBK" panose="02000000000000000000" pitchFamily="2" charset="-122"/>
                  <a:sym typeface="方正兰亭粗黑_GBK" panose="02000000000000000000" pitchFamily="2" charset="-122"/>
                </a:rPr>
                <a:t>SUMMARY</a:t>
              </a:r>
              <a:endParaRPr lang="zh-CN" altLang="en-US" dirty="0">
                <a:ea typeface="宋体" panose="02010600030101010101" pitchFamily="2" charset="-122"/>
              </a:endParaRPr>
            </a:p>
          </p:txBody>
        </p:sp>
        <p:sp>
          <p:nvSpPr>
            <p:cNvPr id="6150" name="文本框 10"/>
            <p:cNvSpPr>
              <a:spLocks noChangeArrowheads="1"/>
            </p:cNvSpPr>
            <p:nvPr/>
          </p:nvSpPr>
          <p:spPr bwMode="auto">
            <a:xfrm>
              <a:off x="596997" y="109585"/>
              <a:ext cx="83266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方正兰亭粗黑_GBK" panose="02000000000000000000" pitchFamily="2" charset="-122"/>
                  <a:ea typeface="方正兰亭粗黑_GBK" panose="02000000000000000000" pitchFamily="2" charset="-122"/>
                  <a:sym typeface="方正兰亭粗黑_GBK" panose="02000000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方正兰亭粗黑_GBK" panose="02000000000000000000" pitchFamily="2" charset="-122"/>
              </a:endParaRPr>
            </a:p>
          </p:txBody>
        </p:sp>
      </p:grpSp>
      <p:pic>
        <p:nvPicPr>
          <p:cNvPr id="6151" name="图片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5" r="50000" b="21051"/>
          <a:stretch>
            <a:fillRect/>
          </a:stretch>
        </p:blipFill>
        <p:spPr bwMode="auto">
          <a:xfrm>
            <a:off x="9356725" y="1400175"/>
            <a:ext cx="2835275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D209295-3DC7-C986-FA0C-CAF7E1E1A72F}"/>
              </a:ext>
            </a:extLst>
          </p:cNvPr>
          <p:cNvSpPr txBox="1"/>
          <p:nvPr/>
        </p:nvSpPr>
        <p:spPr>
          <a:xfrm>
            <a:off x="3061770" y="1042735"/>
            <a:ext cx="5247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personal strategies</a:t>
            </a:r>
            <a:r>
              <a:rPr lang="en-US" altLang="zh-CN" sz="105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105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5FE3CD-5ACE-BC9A-CD4E-0D9AADB94020}"/>
              </a:ext>
            </a:extLst>
          </p:cNvPr>
          <p:cNvSpPr txBox="1"/>
          <p:nvPr/>
        </p:nvSpPr>
        <p:spPr>
          <a:xfrm>
            <a:off x="3418319" y="1627510"/>
            <a:ext cx="45345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(creating rules, </a:t>
            </a:r>
          </a:p>
          <a:p>
            <a:pPr algn="ctr"/>
            <a:r>
              <a:rPr lang="en-US" altLang="zh-CN" sz="2800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getting used to them,</a:t>
            </a:r>
          </a:p>
          <a:p>
            <a:pPr algn="ctr"/>
            <a:r>
              <a:rPr lang="en-US" altLang="zh-CN" sz="2800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expand them)</a:t>
            </a:r>
            <a:r>
              <a:rPr lang="en-US" altLang="zh-CN" sz="2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28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A1B8E0B-7D1D-A486-CEDD-2E50054D3F7A}"/>
              </a:ext>
            </a:extLst>
          </p:cNvPr>
          <p:cNvSpPr txBox="1"/>
          <p:nvPr/>
        </p:nvSpPr>
        <p:spPr>
          <a:xfrm>
            <a:off x="2502301" y="3785415"/>
            <a:ext cx="63665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disconnect  from  screens</a:t>
            </a:r>
            <a:r>
              <a:rPr lang="en-US" altLang="zh-CN" sz="1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68496D-6C91-E191-0BC0-D079BFA114B7}"/>
              </a:ext>
            </a:extLst>
          </p:cNvPr>
          <p:cNvSpPr txBox="1"/>
          <p:nvPr/>
        </p:nvSpPr>
        <p:spPr>
          <a:xfrm>
            <a:off x="3418316" y="5212183"/>
            <a:ext cx="45345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experience </a:t>
            </a:r>
          </a:p>
          <a:p>
            <a:pPr algn="ctr"/>
            <a:r>
              <a:rPr lang="en-US" altLang="zh-CN" sz="3600" b="1" dirty="0">
                <a:solidFill>
                  <a:srgbClr val="034E3B"/>
                </a:solidFill>
                <a:latin typeface="Viner Hand ITC" panose="03070502030502020203" pitchFamily="66" charset="0"/>
                <a:ea typeface="方正兰亭黑简体" panose="02000000000000000000" pitchFamily="2" charset="-122"/>
              </a:rPr>
              <a:t>a richer life</a:t>
            </a:r>
            <a:r>
              <a:rPr lang="en-US" altLang="zh-CN" sz="11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1100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86E955A3-AD80-EB49-8199-D8B95270FE1D}"/>
              </a:ext>
            </a:extLst>
          </p:cNvPr>
          <p:cNvSpPr/>
          <p:nvPr/>
        </p:nvSpPr>
        <p:spPr>
          <a:xfrm rot="5400000">
            <a:off x="5362415" y="3128090"/>
            <a:ext cx="646333" cy="5232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6F53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572C50DE-16AC-993B-6F1B-5C80CCD01DD3}"/>
              </a:ext>
            </a:extLst>
          </p:cNvPr>
          <p:cNvSpPr/>
          <p:nvPr/>
        </p:nvSpPr>
        <p:spPr>
          <a:xfrm rot="5400000">
            <a:off x="5362414" y="4630344"/>
            <a:ext cx="646333" cy="5232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6F53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530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19" grpId="0" animBg="1"/>
      <p:bldP spid="20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等线 Light"/>
        <a:ea typeface="等线 Light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</TotalTime>
  <Pages>0</Pages>
  <Words>178</Words>
  <Characters>0</Characters>
  <Application>Microsoft Office PowerPoint</Application>
  <PresentationFormat>宽屏</PresentationFormat>
  <Lines>0</Lines>
  <Paragraphs>77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等线</vt:lpstr>
      <vt:lpstr>等线 Light</vt:lpstr>
      <vt:lpstr>方正兰亭粗黑_GBK</vt:lpstr>
      <vt:lpstr>方正兰亭黑简体</vt:lpstr>
      <vt:lpstr>Arial</vt:lpstr>
      <vt:lpstr>Calibri</vt:lpstr>
      <vt:lpstr>Footlight MT Light</vt:lpstr>
      <vt:lpstr>Segoe Script</vt:lpstr>
      <vt:lpstr>Times New Roman</vt:lpstr>
      <vt:lpstr>Viner Hand ITC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http://www.ypppt.com/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优品PPT</dc:creator>
  <cp:keywords>http:/www.ypppt.com</cp:keywords>
  <dc:description>http://www.ypppt.com/</dc:description>
  <cp:lastModifiedBy>Menger Gilmour</cp:lastModifiedBy>
  <cp:revision>63</cp:revision>
  <dcterms:created xsi:type="dcterms:W3CDTF">2016-03-26T06:20:00Z</dcterms:created>
  <dcterms:modified xsi:type="dcterms:W3CDTF">2023-12-06T17:07:40Z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2052-10.1.0.5975</vt:lpwstr>
  </property>
</Properties>
</file>